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ptal.com/software/trunk-based-development-git-flow" TargetMode="External"/><Relationship Id="rId3" Type="http://schemas.openxmlformats.org/officeDocument/2006/relationships/hyperlink" Target="https://www.youtube.com/watch?v=0v5K4GvK4Gs&amp;ab_channel=ROBWEBsyablkom" TargetMode="External"/><Relationship Id="rId7" Type="http://schemas.openxmlformats.org/officeDocument/2006/relationships/hyperlink" Target="https://www.atlassian.com/git/tutorials/advanced-overview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tlassian-git-cheatsheet" TargetMode="External"/><Relationship Id="rId5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www.tutorialspoint.com/git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 sme sa naučili minule?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Vetvy/branches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>
                <a:hlinkClick r:id="rId3"/>
              </a:rPr>
              <a:t>http://git-school.github.io/visualizing-git</a:t>
            </a:r>
            <a:endParaRPr lang="en-GB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Aktivita #1 – git branch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/>
              <a:t>Checkout</a:t>
            </a:r>
            <a:r>
              <a:rPr lang="sk-SK" sz="2200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nový súbor, </a:t>
            </a:r>
            <a:r>
              <a:rPr lang="sk-SK" sz="2200"/>
              <a:t>commit</a:t>
            </a:r>
            <a:endParaRPr lang="sk-SK" sz="2200" dirty="0"/>
          </a:p>
          <a:p>
            <a:pPr marL="457200" indent="-457200">
              <a:buFont typeface="+mj-lt"/>
              <a:buAutoNum type="arabicPeriod"/>
            </a:pPr>
            <a:r>
              <a:rPr lang="sk-SK" sz="2200"/>
              <a:t>Merge</a:t>
            </a:r>
            <a:r>
              <a:rPr lang="sk-SK" sz="2200" dirty="0"/>
              <a:t> novú vetvu do vetvy </a:t>
            </a:r>
            <a:r>
              <a:rPr lang="en-GB" sz="2200" dirty="0"/>
              <a:t>“main”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0D4F7-F09B-4689-914A-ADDB98BF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k-SK" sz="5400" dirty="0"/>
              <a:t>Aktivita </a:t>
            </a:r>
            <a:r>
              <a:rPr lang="en-GB" sz="5400" dirty="0"/>
              <a:t>#2</a:t>
            </a:r>
            <a:r>
              <a:rPr lang="sk-SK" sz="5400" dirty="0"/>
              <a:t> </a:t>
            </a:r>
            <a:r>
              <a:rPr lang="en-GB" sz="5400" dirty="0"/>
              <a:t>–</a:t>
            </a:r>
            <a:br>
              <a:rPr lang="en-GB" sz="5400" dirty="0"/>
            </a:br>
            <a:r>
              <a:rPr lang="en-GB" sz="5400" dirty="0"/>
              <a:t>Pull Request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461F-6E74-45A9-8540-053DB2A8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200"/>
              <a:t>Vytvor vetvu na</a:t>
            </a:r>
            <a:r>
              <a:rPr lang="sk-SK" sz="2200"/>
              <a:t> vyčistenie úložiska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Checkout novú vetvu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Vymaž súbor z predchádzajúcej aktivity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Ulož zmeny vo vetve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200"/>
              <a:t>Vytvor PR do </a:t>
            </a:r>
            <a:r>
              <a:rPr lang="en-GB" sz="2200"/>
              <a:t>“main” </a:t>
            </a:r>
            <a:r>
              <a:rPr lang="sk-SK" sz="2200"/>
              <a:t>na GitHube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64367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1573-919A-475E-9CC0-4C07440A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r>
              <a:rPr lang="sk-SK" sz="6100" dirty="0"/>
              <a:t>Git  Terminal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FB3C-D685-441E-9981-23207416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git status</a:t>
            </a:r>
          </a:p>
          <a:p>
            <a:r>
              <a:rPr lang="en-GB" sz="2400"/>
              <a:t>git add</a:t>
            </a:r>
          </a:p>
          <a:p>
            <a:r>
              <a:rPr lang="en-GB" sz="2400"/>
              <a:t>git commit –m “&lt;message&gt;”</a:t>
            </a:r>
          </a:p>
          <a:p>
            <a:r>
              <a:rPr lang="en-GB" sz="2400"/>
              <a:t>git push/pull</a:t>
            </a:r>
          </a:p>
          <a:p>
            <a:r>
              <a:rPr lang="en-GB" sz="2400"/>
              <a:t>git branch, checkout, merge</a:t>
            </a:r>
          </a:p>
        </p:txBody>
      </p:sp>
    </p:spTree>
    <p:extLst>
      <p:ext uri="{BB962C8B-B14F-4D97-AF65-F5344CB8AC3E}">
        <p14:creationId xmlns:p14="http://schemas.microsoft.com/office/powerpoint/2010/main" val="41016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Zhrnutie</a:t>
            </a:r>
            <a:r>
              <a:rPr lang="en-GB" dirty="0">
                <a:solidFill>
                  <a:srgbClr val="FFFFFF"/>
                </a:solidFill>
              </a:rPr>
              <a:t>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Funkcie gitu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rId2"/>
            </a:endParaRPr>
          </a:p>
          <a:p>
            <a:pPr lvl="1"/>
            <a:r>
              <a:rPr lang="sk-SK" dirty="0">
                <a:hlinkClick r:id="rId2"/>
              </a:rPr>
              <a:t>https://learngitbranching.js.org/</a:t>
            </a:r>
            <a:endParaRPr lang="sk-SK" dirty="0"/>
          </a:p>
          <a:p>
            <a:r>
              <a:rPr lang="sk-SK"/>
              <a:t>Podrobné </a:t>
            </a:r>
            <a:r>
              <a:rPr lang="sk-SK" dirty="0" err="1"/>
              <a:t>tutorialy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5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6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7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8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243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Čo sme sa naučili minule?</vt:lpstr>
      <vt:lpstr>Vetvy/branches</vt:lpstr>
      <vt:lpstr>Aktivita #1 – git branch</vt:lpstr>
      <vt:lpstr>Aktivita #2 – Pull Request</vt:lpstr>
      <vt:lpstr>Git  Terminal</vt:lpstr>
      <vt:lpstr>Zhrnutie: Funkcie gitu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KRISTIEN Martin</cp:lastModifiedBy>
  <cp:revision>32</cp:revision>
  <dcterms:created xsi:type="dcterms:W3CDTF">2020-07-29T08:31:55Z</dcterms:created>
  <dcterms:modified xsi:type="dcterms:W3CDTF">2021-02-19T16:27:15Z</dcterms:modified>
</cp:coreProperties>
</file>