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  <p:sldId id="267" r:id="rId10"/>
    <p:sldId id="268" r:id="rId11"/>
    <p:sldId id="269" r:id="rId12"/>
    <p:sldId id="25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 err="1"/>
              <a:t>Aktivita</a:t>
            </a:r>
            <a:r>
              <a:rPr lang="en-GB" sz="5400" dirty="0"/>
              <a:t> #4 – 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 err="1"/>
              <a:t>Checkout</a:t>
            </a:r>
            <a:r>
              <a:rPr lang="sk-SK" sz="2200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/>
              <a:t>Vymaž súbor z predchádzajúcej aktivity, </a:t>
            </a:r>
            <a:r>
              <a:rPr lang="sk-SK" sz="2200" dirty="0" err="1"/>
              <a:t>commit</a:t>
            </a:r>
            <a:endParaRPr lang="sk-SK" sz="2200" dirty="0"/>
          </a:p>
          <a:p>
            <a:pPr marL="457200" indent="-457200">
              <a:buFont typeface="+mj-lt"/>
              <a:buAutoNum type="arabicPeriod"/>
            </a:pPr>
            <a:r>
              <a:rPr lang="sk-SK" sz="2200" dirty="0" err="1"/>
              <a:t>Merge</a:t>
            </a:r>
            <a:r>
              <a:rPr lang="sk-SK" sz="2200" dirty="0"/>
              <a:t> novú vetvu do vetvy “</a:t>
            </a:r>
            <a:r>
              <a:rPr lang="sk-SK" sz="2200" dirty="0" err="1"/>
              <a:t>main</a:t>
            </a:r>
            <a:r>
              <a:rPr lang="sk-SK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zdieľanie</a:t>
            </a:r>
            <a:r>
              <a:rPr lang="en-US" sz="2200" dirty="0"/>
              <a:t> </a:t>
            </a:r>
            <a:r>
              <a:rPr lang="en-US" sz="2200"/>
              <a:t>kódu</a:t>
            </a:r>
            <a:endParaRPr lang="en-US" sz="2200" dirty="0"/>
          </a:p>
          <a:p>
            <a:r>
              <a:rPr lang="en-US" sz="2200"/>
              <a:t>nezávislá</a:t>
            </a:r>
            <a:r>
              <a:rPr lang="en-US" sz="2200" dirty="0"/>
              <a:t> </a:t>
            </a:r>
            <a:r>
              <a:rPr lang="en-US" sz="2200"/>
              <a:t>práca</a:t>
            </a:r>
            <a:r>
              <a:rPr lang="en-US" sz="2200" dirty="0"/>
              <a:t> </a:t>
            </a:r>
            <a:r>
              <a:rPr lang="en-US" sz="2200"/>
              <a:t>na</a:t>
            </a:r>
            <a:r>
              <a:rPr lang="en-US" sz="2200" dirty="0"/>
              <a:t> </a:t>
            </a:r>
            <a:r>
              <a:rPr lang="en-US" sz="2200"/>
              <a:t>nezávislých</a:t>
            </a:r>
            <a:r>
              <a:rPr lang="en-US" sz="2200" dirty="0"/>
              <a:t> </a:t>
            </a:r>
            <a:r>
              <a:rPr lang="en-US" sz="2200"/>
              <a:t>častiach</a:t>
            </a:r>
            <a:r>
              <a:rPr lang="en-US" sz="2200" dirty="0"/>
              <a:t> </a:t>
            </a:r>
            <a:r>
              <a:rPr lang="en-US" sz="2200"/>
              <a:t>kódu</a:t>
            </a:r>
            <a:r>
              <a:rPr lang="en-US" sz="2200" dirty="0"/>
              <a:t>, </a:t>
            </a:r>
            <a:r>
              <a:rPr lang="en-US" sz="2200"/>
              <a:t>efektivita</a:t>
            </a:r>
            <a:r>
              <a:rPr lang="en-US" sz="2200" dirty="0"/>
              <a:t>, </a:t>
            </a:r>
            <a:r>
              <a:rPr lang="en-US" sz="2200"/>
              <a:t>flexibilita</a:t>
            </a:r>
            <a:endParaRPr lang="en-US" sz="2200" dirty="0"/>
          </a:p>
          <a:p>
            <a:r>
              <a:rPr lang="en-US" sz="2200"/>
              <a:t>porovnanie</a:t>
            </a:r>
            <a:r>
              <a:rPr lang="en-US" sz="2200" dirty="0"/>
              <a:t> </a:t>
            </a:r>
            <a:r>
              <a:rPr lang="en-US" sz="2200"/>
              <a:t>zmien</a:t>
            </a:r>
            <a:r>
              <a:rPr lang="en-US" sz="2200" dirty="0"/>
              <a:t> v </a:t>
            </a:r>
            <a:r>
              <a:rPr lang="en-US" sz="2200"/>
              <a:t>kóde</a:t>
            </a:r>
            <a:endParaRPr lang="en-US" sz="2200" dirty="0"/>
          </a:p>
          <a:p>
            <a:r>
              <a:rPr lang="en-US" sz="2200"/>
              <a:t>jednoduchý</a:t>
            </a:r>
            <a:r>
              <a:rPr lang="en-US" sz="2200" dirty="0"/>
              <a:t> </a:t>
            </a:r>
            <a:r>
              <a:rPr lang="en-US" sz="2200"/>
              <a:t>návrat</a:t>
            </a:r>
            <a:r>
              <a:rPr lang="en-US" sz="2200" dirty="0"/>
              <a:t> k </a:t>
            </a:r>
            <a:r>
              <a:rPr lang="en-US" sz="2200"/>
              <a:t>určitej</a:t>
            </a:r>
            <a:r>
              <a:rPr lang="en-US" sz="2200" dirty="0"/>
              <a:t> </a:t>
            </a:r>
            <a:r>
              <a:rPr lang="en-US" sz="2200"/>
              <a:t>verzii</a:t>
            </a:r>
            <a:endParaRPr lang="en-US" sz="2200" dirty="0"/>
          </a:p>
          <a:p>
            <a:r>
              <a:rPr lang="en-US" sz="2200" dirty="0"/>
              <a:t>backup</a:t>
            </a:r>
          </a:p>
          <a:p>
            <a:r>
              <a:rPr lang="en-US" sz="2200"/>
              <a:t>autorstvo</a:t>
            </a:r>
            <a:r>
              <a:rPr lang="en-US" sz="2200" dirty="0"/>
              <a:t> </a:t>
            </a:r>
            <a:r>
              <a:rPr lang="en-US" sz="2200"/>
              <a:t>zmien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Čo sme sa naučili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Vzdialené </a:t>
            </a:r>
            <a:r>
              <a:rPr lang="sk-SK" sz="2400" dirty="0" err="1">
                <a:solidFill>
                  <a:srgbClr val="000000"/>
                </a:solidFill>
              </a:rPr>
              <a:t>vs</a:t>
            </a:r>
            <a:r>
              <a:rPr lang="sk-SK" sz="2400" dirty="0">
                <a:solidFill>
                  <a:srgbClr val="000000"/>
                </a:solidFill>
              </a:rPr>
              <a:t> lokálne úložisko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robiť pridať zmeny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riešiť konflikty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vytvoriť vetvy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255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</vt:lpstr>
      <vt:lpstr>Čo je to verziovanie?</vt:lpstr>
      <vt:lpstr>Popularita Gitu</vt:lpstr>
      <vt:lpstr>Git vs  GitKraken, GitHub</vt:lpstr>
      <vt:lpstr>Na čo Git?</vt:lpstr>
      <vt:lpstr>Aktivita #1 Git Clone</vt:lpstr>
      <vt:lpstr>Aktivita #2 Git Add, Commit</vt:lpstr>
      <vt:lpstr>Aktivita #3 Git Konflikt</vt:lpstr>
      <vt:lpstr>Vetvy/branches</vt:lpstr>
      <vt:lpstr>Aktivita #4 – git branch</vt:lpstr>
      <vt:lpstr>Načo je Git dobrý?</vt:lpstr>
      <vt:lpstr>Čo sme sa naučili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KRISTIEN Martin</cp:lastModifiedBy>
  <cp:revision>34</cp:revision>
  <dcterms:created xsi:type="dcterms:W3CDTF">2020-07-29T08:31:55Z</dcterms:created>
  <dcterms:modified xsi:type="dcterms:W3CDTF">2021-11-29T15:47:43Z</dcterms:modified>
</cp:coreProperties>
</file>