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7" r:id="rId9"/>
    <p:sldId id="268" r:id="rId10"/>
    <p:sldId id="269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git/index.htm" TargetMode="External"/><Relationship Id="rId7" Type="http://schemas.openxmlformats.org/officeDocument/2006/relationships/hyperlink" Target="https://www.toptal.com/software/trunk-based-development-git-flow" TargetMode="External"/><Relationship Id="rId2" Type="http://schemas.openxmlformats.org/officeDocument/2006/relationships/hyperlink" Target="https://www.youtube.com/watch?v=0v5K4GvK4Gs&amp;ab_channel=ROBWEBsyablk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advanced-overview" TargetMode="External"/><Relationship Id="rId5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codecademy.com/learn/learn-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hool.github.io/visualizing-gi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Načo je Git dobrý?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/>
        </p:nvSpPr>
        <p:spPr>
          <a:xfrm>
            <a:off x="6095999" y="882315"/>
            <a:ext cx="5254754" cy="52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zdieľanie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endParaRPr lang="en-US" sz="2200" dirty="0"/>
          </a:p>
          <a:p>
            <a:r>
              <a:rPr lang="en-US" sz="2200" dirty="0" err="1"/>
              <a:t>nezávislá</a:t>
            </a:r>
            <a:r>
              <a:rPr lang="en-US" sz="2200" dirty="0"/>
              <a:t> </a:t>
            </a:r>
            <a:r>
              <a:rPr lang="en-US" sz="2200" dirty="0" err="1"/>
              <a:t>práca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nezávislých</a:t>
            </a:r>
            <a:r>
              <a:rPr lang="en-US" sz="2200" dirty="0"/>
              <a:t> </a:t>
            </a:r>
            <a:r>
              <a:rPr lang="en-US" sz="2200" dirty="0" err="1"/>
              <a:t>častiach</a:t>
            </a:r>
            <a:r>
              <a:rPr lang="en-US" sz="2200" dirty="0"/>
              <a:t> </a:t>
            </a:r>
            <a:r>
              <a:rPr lang="en-US" sz="2200" dirty="0" err="1"/>
              <a:t>kódu</a:t>
            </a:r>
            <a:r>
              <a:rPr lang="en-US" sz="2200" dirty="0"/>
              <a:t>, </a:t>
            </a:r>
            <a:r>
              <a:rPr lang="en-US" sz="2200" dirty="0" err="1"/>
              <a:t>efektivita</a:t>
            </a:r>
            <a:r>
              <a:rPr lang="en-US" sz="2200" dirty="0"/>
              <a:t>, </a:t>
            </a:r>
            <a:r>
              <a:rPr lang="en-US" sz="2200" dirty="0" err="1"/>
              <a:t>flexibilita</a:t>
            </a:r>
            <a:endParaRPr lang="en-US" sz="2200" dirty="0"/>
          </a:p>
          <a:p>
            <a:r>
              <a:rPr lang="en-US" sz="2200" dirty="0" err="1"/>
              <a:t>porovnanie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r>
              <a:rPr lang="en-US" sz="2200" dirty="0"/>
              <a:t> v </a:t>
            </a:r>
            <a:r>
              <a:rPr lang="en-US" sz="2200" dirty="0" err="1"/>
              <a:t>kóde</a:t>
            </a:r>
            <a:endParaRPr lang="en-US" sz="2200" dirty="0"/>
          </a:p>
          <a:p>
            <a:r>
              <a:rPr lang="en-US" sz="2200" dirty="0" err="1"/>
              <a:t>jednoduchý</a:t>
            </a:r>
            <a:r>
              <a:rPr lang="en-US" sz="2200" dirty="0"/>
              <a:t> </a:t>
            </a:r>
            <a:r>
              <a:rPr lang="en-US" sz="2200" dirty="0" err="1"/>
              <a:t>návrat</a:t>
            </a:r>
            <a:r>
              <a:rPr lang="en-US" sz="2200" dirty="0"/>
              <a:t> k </a:t>
            </a:r>
            <a:r>
              <a:rPr lang="en-US" sz="2200" dirty="0" err="1"/>
              <a:t>určitej</a:t>
            </a:r>
            <a:r>
              <a:rPr lang="en-US" sz="2200" dirty="0"/>
              <a:t> </a:t>
            </a:r>
            <a:r>
              <a:rPr lang="en-US" sz="2200" dirty="0" err="1"/>
              <a:t>verzii</a:t>
            </a:r>
            <a:endParaRPr lang="en-US" sz="2200" dirty="0"/>
          </a:p>
          <a:p>
            <a:r>
              <a:rPr lang="en-US" sz="2200" dirty="0"/>
              <a:t>z</a:t>
            </a:r>
            <a:r>
              <a:rPr lang="sk-SK" sz="2200" dirty="0" err="1"/>
              <a:t>áloha</a:t>
            </a:r>
            <a:r>
              <a:rPr lang="en-GB" sz="2200" dirty="0"/>
              <a:t>/</a:t>
            </a:r>
            <a:r>
              <a:rPr lang="en-US" sz="2200" dirty="0"/>
              <a:t>backup k</a:t>
            </a:r>
            <a:r>
              <a:rPr lang="sk-SK" sz="2200" dirty="0"/>
              <a:t>ódu</a:t>
            </a:r>
            <a:endParaRPr lang="en-US" sz="2200" dirty="0"/>
          </a:p>
          <a:p>
            <a:r>
              <a:rPr lang="en-US" sz="2200" dirty="0" err="1"/>
              <a:t>autorstvo</a:t>
            </a:r>
            <a:r>
              <a:rPr lang="en-US" sz="2200" dirty="0"/>
              <a:t> </a:t>
            </a:r>
            <a:r>
              <a:rPr lang="en-US" sz="2200" dirty="0" err="1"/>
              <a:t>zmien</a:t>
            </a:r>
            <a:endParaRPr lang="sk-SK" sz="2200" dirty="0"/>
          </a:p>
          <a:p>
            <a:r>
              <a:rPr lang="sk-SK" sz="2200" dirty="0"/>
              <a:t>prispievanie do </a:t>
            </a:r>
            <a:r>
              <a:rPr lang="sk-SK" sz="2200" dirty="0" err="1"/>
              <a:t>open-source</a:t>
            </a:r>
            <a:r>
              <a:rPr lang="sk-SK" sz="2200" dirty="0"/>
              <a:t> projektov</a:t>
            </a:r>
            <a:endParaRPr lang="en-US" sz="2200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0B73E9-2BE2-4138-861F-B704360D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9" y="3241656"/>
            <a:ext cx="3279746" cy="3050824"/>
          </a:xfrm>
        </p:spPr>
      </p:pic>
    </p:spTree>
    <p:extLst>
      <p:ext uri="{BB962C8B-B14F-4D97-AF65-F5344CB8AC3E}">
        <p14:creationId xmlns:p14="http://schemas.microsoft.com/office/powerpoint/2010/main" val="38797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Čo sme sa naučili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Vzdialené </a:t>
            </a:r>
            <a:r>
              <a:rPr lang="sk-SK" sz="2400" dirty="0" err="1">
                <a:solidFill>
                  <a:srgbClr val="000000"/>
                </a:solidFill>
              </a:rPr>
              <a:t>vs</a:t>
            </a:r>
            <a:r>
              <a:rPr lang="sk-SK" sz="2400" dirty="0">
                <a:solidFill>
                  <a:srgbClr val="000000"/>
                </a:solidFill>
              </a:rPr>
              <a:t> lokálne úložisko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robiť </a:t>
            </a:r>
            <a:r>
              <a:rPr lang="en-GB" sz="2400">
                <a:solidFill>
                  <a:srgbClr val="000000"/>
                </a:solidFill>
              </a:rPr>
              <a:t>a </a:t>
            </a:r>
            <a:r>
              <a:rPr lang="sk-SK" sz="2400">
                <a:solidFill>
                  <a:srgbClr val="000000"/>
                </a:solidFill>
              </a:rPr>
              <a:t>pridať </a:t>
            </a:r>
            <a:r>
              <a:rPr lang="sk-SK" sz="2400" dirty="0">
                <a:solidFill>
                  <a:srgbClr val="000000"/>
                </a:solidFill>
              </a:rPr>
              <a:t>zmeny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riešiť konflikty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vytvoriť vetvy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36B-D520-4482-9BC4-2C63A7F3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sk-SK" dirty="0" err="1"/>
              <a:t>žitočné</a:t>
            </a:r>
            <a:r>
              <a:rPr lang="sk-SK" dirty="0"/>
              <a:t> linky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2E8B-AF07-412A-9929-E2945402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1514540"/>
            <a:ext cx="11417490" cy="435133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Interaktívna vizualizácia rôznych git funkcií</a:t>
            </a:r>
            <a:endParaRPr lang="sk-SK" dirty="0">
              <a:hlinkClick r:id="" action="ppaction://noaction"/>
            </a:endParaRPr>
          </a:p>
          <a:p>
            <a:pPr lvl="1"/>
            <a:r>
              <a:rPr lang="sk-SK" dirty="0">
                <a:hlinkClick r:id="" action="ppaction://noaction"/>
              </a:rPr>
              <a:t>https://learngitbranching.js.org/</a:t>
            </a:r>
            <a:endParaRPr lang="sk-SK" dirty="0"/>
          </a:p>
          <a:p>
            <a:r>
              <a:rPr lang="sk-SK" dirty="0"/>
              <a:t>Podrobné tutoriály</a:t>
            </a:r>
          </a:p>
          <a:p>
            <a:pPr lvl="1"/>
            <a:r>
              <a:rPr lang="sk-SK" dirty="0">
                <a:hlinkClick r:id="rId2"/>
              </a:rPr>
              <a:t>https://www.youtube.com/watch?v=0v5K4GvK4Gs&amp;ab_channel=ROBWEBsyablkom</a:t>
            </a:r>
            <a:endParaRPr lang="sk-SK" dirty="0"/>
          </a:p>
          <a:p>
            <a:pPr lvl="1"/>
            <a:r>
              <a:rPr lang="sk-SK" dirty="0">
                <a:hlinkClick r:id="rId3"/>
              </a:rPr>
              <a:t>https://www.tutorialspoint.com/git/index.htm</a:t>
            </a:r>
            <a:endParaRPr lang="sk-SK" dirty="0"/>
          </a:p>
          <a:p>
            <a:pPr lvl="1"/>
            <a:r>
              <a:rPr lang="sk-SK" dirty="0">
                <a:hlinkClick r:id="rId4"/>
              </a:rPr>
              <a:t>https://www.codecademy.com/learn/learn-git</a:t>
            </a:r>
            <a:endParaRPr lang="sk-SK" dirty="0"/>
          </a:p>
          <a:p>
            <a:r>
              <a:rPr lang="sk-SK" dirty="0"/>
              <a:t>Stručné popis git funkcií (</a:t>
            </a:r>
            <a:r>
              <a:rPr lang="sk-SK" dirty="0" err="1"/>
              <a:t>cheatsheet</a:t>
            </a:r>
            <a:r>
              <a:rPr lang="sk-SK" dirty="0"/>
              <a:t>)</a:t>
            </a:r>
          </a:p>
          <a:p>
            <a:pPr lvl="1"/>
            <a:r>
              <a:rPr lang="sk-SK" dirty="0">
                <a:hlinkClick r:id="rId5"/>
              </a:rPr>
              <a:t>https://www.atlassian.com/git/tutorials/atlassian-git-cheatsheet</a:t>
            </a:r>
            <a:endParaRPr lang="sk-SK" dirty="0"/>
          </a:p>
          <a:p>
            <a:r>
              <a:rPr lang="sk-SK" dirty="0"/>
              <a:t>Ďalšie štúdium (pokročilé)</a:t>
            </a:r>
          </a:p>
          <a:p>
            <a:pPr lvl="1"/>
            <a:r>
              <a:rPr lang="sk-SK" dirty="0">
                <a:hlinkClick r:id="rId6"/>
              </a:rPr>
              <a:t>https://www.atlassian.com/git/tutorials/advanced-overview</a:t>
            </a:r>
            <a:endParaRPr lang="sk-SK" dirty="0"/>
          </a:p>
          <a:p>
            <a:pPr lvl="1"/>
            <a:r>
              <a:rPr lang="sk-SK" dirty="0">
                <a:hlinkClick r:id="rId7"/>
              </a:rPr>
              <a:t>https://www.toptal.com/software/trunk-based-development-git-flow</a:t>
            </a: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6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Git v IT svete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454F60-97F1-46CC-BBF4-1ED02609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50" y="4239607"/>
            <a:ext cx="1248254" cy="17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DE5C-69B4-4204-A6FD-0900160F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Vetvy</a:t>
            </a:r>
            <a:r>
              <a:rPr lang="en-GB" dirty="0"/>
              <a:t>/branches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AD530-F1EC-47DD-B039-081D8024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D38C-51CB-4C1C-9B6F-0E92F904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889" y="2516777"/>
            <a:ext cx="5169159" cy="3660185"/>
          </a:xfrm>
        </p:spPr>
        <p:txBody>
          <a:bodyPr anchor="ctr">
            <a:normAutofit/>
          </a:bodyPr>
          <a:lstStyle/>
          <a:p>
            <a:r>
              <a:rPr lang="en-GB" sz="2200" dirty="0">
                <a:hlinkClick r:id="rId3"/>
              </a:rPr>
              <a:t>http://git-school.github.io/visualizing-git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47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B230-82A2-4319-940F-1EE2DE52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 dirty="0" err="1"/>
              <a:t>Aktivita</a:t>
            </a:r>
            <a:r>
              <a:rPr lang="en-GB" sz="5400" dirty="0"/>
              <a:t> #4 – git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619-318C-465A-A772-5429F2C6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200" dirty="0"/>
              <a:t>Vytvor vlastnú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Checkout</a:t>
            </a:r>
            <a:r>
              <a:rPr lang="sk-SK" sz="2200" dirty="0"/>
              <a:t> novú vetvu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200" dirty="0"/>
              <a:t>Vymaž súbor z predchádzajúcej aktivity, </a:t>
            </a:r>
            <a:r>
              <a:rPr lang="sk-SK" sz="2200" dirty="0" err="1"/>
              <a:t>commit</a:t>
            </a:r>
            <a:endParaRPr lang="sk-SK" sz="2200" dirty="0"/>
          </a:p>
          <a:p>
            <a:pPr marL="457200" indent="-457200">
              <a:buFont typeface="+mj-lt"/>
              <a:buAutoNum type="arabicPeriod"/>
            </a:pPr>
            <a:r>
              <a:rPr lang="sk-SK" sz="2200" dirty="0" err="1"/>
              <a:t>Merge</a:t>
            </a:r>
            <a:r>
              <a:rPr lang="sk-SK" sz="2200" dirty="0"/>
              <a:t> novú vetvu do vetvy “</a:t>
            </a:r>
            <a:r>
              <a:rPr lang="sk-SK" sz="2200" dirty="0" err="1"/>
              <a:t>main</a:t>
            </a:r>
            <a:r>
              <a:rPr lang="sk-SK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73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248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Git</vt:lpstr>
      <vt:lpstr>Čo je to verziovanie?</vt:lpstr>
      <vt:lpstr>Git v IT svete</vt:lpstr>
      <vt:lpstr>Git vs  GitKraken, GitHub</vt:lpstr>
      <vt:lpstr>Aktivita #1 Git Clone</vt:lpstr>
      <vt:lpstr>Aktivita #2 Git Add, Commit</vt:lpstr>
      <vt:lpstr>Aktivita #3 Git Konflikt</vt:lpstr>
      <vt:lpstr>Vetvy/branches</vt:lpstr>
      <vt:lpstr>Aktivita #4 – git branch</vt:lpstr>
      <vt:lpstr>Načo je Git dobrý?</vt:lpstr>
      <vt:lpstr>Čo sme sa naučili</vt:lpstr>
      <vt:lpstr>Užitočné linky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37</cp:revision>
  <dcterms:created xsi:type="dcterms:W3CDTF">2020-07-29T08:31:55Z</dcterms:created>
  <dcterms:modified xsi:type="dcterms:W3CDTF">2022-04-12T14:58:44Z</dcterms:modified>
</cp:coreProperties>
</file>