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70" r:id="rId6"/>
    <p:sldId id="273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847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Aktivita #4 – git branch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err="1"/>
              <a:t>Checkout</a:t>
            </a:r>
            <a:r>
              <a:rPr lang="sk-SK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/>
              <a:t>Vymaž súbor z predchádzajúcej aktivity, </a:t>
            </a:r>
            <a:r>
              <a:rPr lang="sk-SK" err="1"/>
              <a:t>commit</a:t>
            </a:r>
            <a:endParaRPr lang="sk-SK"/>
          </a:p>
          <a:p>
            <a:pPr marL="457200" indent="-457200">
              <a:buFont typeface="+mj-lt"/>
              <a:buAutoNum type="arabicPeriod"/>
            </a:pPr>
            <a:r>
              <a:rPr lang="sk-SK" err="1"/>
              <a:t>Merge</a:t>
            </a:r>
            <a:r>
              <a:rPr lang="sk-SK"/>
              <a:t> novú vetvu do vetvy “</a:t>
            </a:r>
            <a:r>
              <a:rPr lang="sk-SK" err="1"/>
              <a:t>main</a:t>
            </a:r>
            <a:r>
              <a:rPr lang="sk-SK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D12D6-6175-0023-C9EF-A8F398C15258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tivita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#5 – Pull Request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C277C-AEBF-E300-9764-1527EFCF9AE2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</a:t>
            </a:r>
            <a:r>
              <a:rPr lang="en-US" sz="2800" dirty="0" err="1"/>
              <a:t>novú</a:t>
            </a:r>
            <a:r>
              <a:rPr lang="en-US" sz="2800" dirty="0"/>
              <a:t> </a:t>
            </a:r>
            <a:r>
              <a:rPr lang="en-US" sz="2800" dirty="0" err="1"/>
              <a:t>vetvu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Pridaj</a:t>
            </a:r>
            <a:r>
              <a:rPr lang="en-US" sz="2800" dirty="0"/>
              <a:t> </a:t>
            </a:r>
            <a:r>
              <a:rPr lang="en-US" sz="2800" dirty="0" err="1"/>
              <a:t>súbor</a:t>
            </a:r>
            <a:r>
              <a:rPr lang="en-US" sz="2800" dirty="0"/>
              <a:t> „</a:t>
            </a:r>
            <a:r>
              <a:rPr lang="en-US" sz="2800" dirty="0" err="1"/>
              <a:t>hello_world</a:t>
            </a:r>
            <a:r>
              <a:rPr lang="en-US" sz="2800" dirty="0"/>
              <a:t>“</a:t>
            </a:r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Push do </a:t>
            </a:r>
            <a:r>
              <a:rPr lang="en-US" sz="2800" dirty="0" err="1"/>
              <a:t>vzdialenej</a:t>
            </a:r>
            <a:r>
              <a:rPr lang="en-US" sz="2800" dirty="0"/>
              <a:t> </a:t>
            </a:r>
            <a:r>
              <a:rPr lang="en-US" sz="2800" dirty="0" err="1"/>
              <a:t>vetvy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PR </a:t>
            </a:r>
            <a:r>
              <a:rPr lang="en-US" sz="2800" dirty="0" err="1"/>
              <a:t>cez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Nájdi</a:t>
            </a:r>
            <a:r>
              <a:rPr lang="en-US" sz="2800" dirty="0"/>
              <a:t> PR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githube</a:t>
            </a:r>
            <a:r>
              <a:rPr lang="en-US" sz="2800" dirty="0"/>
              <a:t> a </a:t>
            </a:r>
            <a:r>
              <a:rPr lang="en-US" sz="2800"/>
              <a:t>urob </a:t>
            </a:r>
            <a:r>
              <a:rPr lang="en-US" sz="2800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94747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44E0-FE89-49AC-EE3B-87F166784ECB}"/>
              </a:ext>
            </a:extLst>
          </p:cNvPr>
          <p:cNvSpPr txBox="1"/>
          <p:nvPr/>
        </p:nvSpPr>
        <p:spPr>
          <a:xfrm>
            <a:off x="4409601" y="953294"/>
            <a:ext cx="6906491" cy="46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Pravidelne ukladaj veci do gitu (aspoň raz za deň)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Organizuj vývoj nezávislých funkcií cez vetvy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Daj pozor do ktorej vetvy ukladáš </a:t>
            </a:r>
            <a:r>
              <a:rPr lang="sk-SK" sz="2000" dirty="0" err="1"/>
              <a:t>commit</a:t>
            </a:r>
            <a:endParaRPr lang="sk-SK" sz="200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Commit-merge</a:t>
            </a:r>
            <a:r>
              <a:rPr lang="sk-SK" sz="2000" dirty="0"/>
              <a:t> správy by mali byť informatívne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Pull-request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Menší PR rýchlejšie prejde cez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review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Pridaj prepojovacie linky na JIRA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Dobrý popis zmien, </a:t>
            </a:r>
            <a:r>
              <a:rPr lang="sk-SK" sz="2000" dirty="0" err="1"/>
              <a:t>screenshot</a:t>
            </a:r>
            <a:r>
              <a:rPr lang="sk-SK" sz="2000" dirty="0"/>
              <a:t>?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242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3" y="1153572"/>
            <a:ext cx="3621215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  <a:endParaRPr lang="sk-SK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Git </a:t>
            </a:r>
            <a:r>
              <a:rPr lang="sk-SK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0C3BC-1369-BEFE-D3CB-E451D01D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8" y="1058920"/>
            <a:ext cx="6557343" cy="4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Načo je Git dobrý?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zdieľanie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endParaRPr lang="en-US" sz="2200" dirty="0"/>
          </a:p>
          <a:p>
            <a:r>
              <a:rPr lang="en-US" sz="2200" dirty="0" err="1"/>
              <a:t>nezávislá</a:t>
            </a:r>
            <a:r>
              <a:rPr lang="en-US" sz="2200" dirty="0"/>
              <a:t> </a:t>
            </a:r>
            <a:r>
              <a:rPr lang="en-US" sz="2200" dirty="0" err="1"/>
              <a:t>práca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nezávislých</a:t>
            </a:r>
            <a:r>
              <a:rPr lang="en-US" sz="2200" dirty="0"/>
              <a:t> </a:t>
            </a:r>
            <a:r>
              <a:rPr lang="en-US" sz="2200" dirty="0" err="1"/>
              <a:t>častiach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r>
              <a:rPr lang="en-US" sz="2200" dirty="0"/>
              <a:t>, </a:t>
            </a:r>
            <a:r>
              <a:rPr lang="en-US" sz="2200" dirty="0" err="1"/>
              <a:t>efektivita</a:t>
            </a:r>
            <a:r>
              <a:rPr lang="en-US" sz="2200" dirty="0"/>
              <a:t>, </a:t>
            </a:r>
            <a:r>
              <a:rPr lang="en-US" sz="2200" dirty="0" err="1"/>
              <a:t>flexibilita</a:t>
            </a:r>
            <a:endParaRPr lang="en-US" sz="2200" dirty="0"/>
          </a:p>
          <a:p>
            <a:r>
              <a:rPr lang="en-US" sz="2200" dirty="0" err="1"/>
              <a:t>porovnanie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r>
              <a:rPr lang="en-US" sz="2200" dirty="0"/>
              <a:t> v </a:t>
            </a:r>
            <a:r>
              <a:rPr lang="en-US" sz="2200" dirty="0" err="1"/>
              <a:t>kóde</a:t>
            </a:r>
            <a:endParaRPr lang="en-US" sz="2200" dirty="0"/>
          </a:p>
          <a:p>
            <a:r>
              <a:rPr lang="en-US" sz="2200" dirty="0" err="1"/>
              <a:t>jednoduchý</a:t>
            </a:r>
            <a:r>
              <a:rPr lang="en-US" sz="2200" dirty="0"/>
              <a:t> </a:t>
            </a:r>
            <a:r>
              <a:rPr lang="en-US" sz="2200" dirty="0" err="1"/>
              <a:t>návrat</a:t>
            </a:r>
            <a:r>
              <a:rPr lang="en-US" sz="2200" dirty="0"/>
              <a:t> k </a:t>
            </a:r>
            <a:r>
              <a:rPr lang="en-US" sz="2200" dirty="0" err="1"/>
              <a:t>určitej</a:t>
            </a:r>
            <a:r>
              <a:rPr lang="en-US" sz="2200" dirty="0"/>
              <a:t> </a:t>
            </a:r>
            <a:r>
              <a:rPr lang="en-US" sz="2200" dirty="0" err="1"/>
              <a:t>verzii</a:t>
            </a:r>
            <a:endParaRPr lang="en-US" sz="2200" dirty="0"/>
          </a:p>
          <a:p>
            <a:r>
              <a:rPr lang="en-US" sz="2200" dirty="0"/>
              <a:t>z</a:t>
            </a:r>
            <a:r>
              <a:rPr lang="sk-SK" sz="2200" dirty="0" err="1"/>
              <a:t>áloha</a:t>
            </a:r>
            <a:r>
              <a:rPr lang="en-GB" sz="2200" dirty="0"/>
              <a:t>/</a:t>
            </a:r>
            <a:r>
              <a:rPr lang="en-US" sz="2200" dirty="0"/>
              <a:t>backup k</a:t>
            </a:r>
            <a:r>
              <a:rPr lang="sk-SK" sz="2200" dirty="0"/>
              <a:t>ódu</a:t>
            </a:r>
            <a:endParaRPr lang="en-US" sz="2200" dirty="0"/>
          </a:p>
          <a:p>
            <a:r>
              <a:rPr lang="en-US" sz="2200" dirty="0" err="1"/>
              <a:t>autorstvo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endParaRPr lang="sk-SK" sz="2200" dirty="0"/>
          </a:p>
          <a:p>
            <a:r>
              <a:rPr lang="sk-SK" sz="2200" dirty="0"/>
              <a:t>prispievanie do </a:t>
            </a:r>
            <a:r>
              <a:rPr lang="sk-SK" sz="2200" dirty="0" err="1"/>
              <a:t>open-source</a:t>
            </a:r>
            <a:r>
              <a:rPr lang="sk-SK" sz="2200" dirty="0"/>
              <a:t> projektov</a:t>
            </a:r>
            <a:endParaRPr lang="en-US" sz="2200" dirty="0"/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B73E9-2BE2-4138-861F-B704360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9" y="3241656"/>
            <a:ext cx="3279746" cy="3050824"/>
          </a:xfrm>
        </p:spPr>
      </p:pic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283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</vt:lpstr>
      <vt:lpstr>Vetvy/branches</vt:lpstr>
      <vt:lpstr>Aktivita #4 – git branch</vt:lpstr>
      <vt:lpstr>PowerPoint Presentation</vt:lpstr>
      <vt:lpstr>PowerPoint Presentation</vt:lpstr>
      <vt:lpstr>PowerPoint Presentation</vt:lpstr>
      <vt:lpstr>Načo je Git dobrý?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42</cp:revision>
  <dcterms:created xsi:type="dcterms:W3CDTF">2020-07-29T08:31:55Z</dcterms:created>
  <dcterms:modified xsi:type="dcterms:W3CDTF">2023-03-08T15:53:14Z</dcterms:modified>
</cp:coreProperties>
</file>