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68" r:id="rId4"/>
    <p:sldId id="273" r:id="rId5"/>
    <p:sldId id="271" r:id="rId6"/>
    <p:sldId id="270" r:id="rId7"/>
    <p:sldId id="269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69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76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587C8-4967-44DD-80A3-1CB402FF5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453E7A-B5D4-4D11-89E4-EC3F965309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93222-1DDE-4CBF-86F9-AEA444912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447D4-3519-4F29-A8B0-5A48B01B8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0D082-EA7E-4F00-AA59-8E47A4635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988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0E884-B984-4D76-8D6C-9D44419CC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5E5987-8D78-422E-8A34-AAAE78B6A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32C22-F089-43FE-BD89-EDAB3160C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F1CCB-5E19-4694-806E-1525F47AC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EF08F-3C19-4A11-B6DA-2538AC1FD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490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D97D8C-7BEE-428E-91D1-74B3BEFCA6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7BE513-628E-4E17-8687-FC581F12D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94464-5615-4D7B-B359-BE0CBDA58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80370-3D49-4DF6-B755-6178F80B5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522B9-3D97-4F39-AE07-F9F4DAAD7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710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9A056-C971-4CCB-9E92-B5824C979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93996-8A20-433B-B32B-847314D51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ACA35-6BA4-4C2E-85D8-7B4B0134C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022DC-0FDB-48E8-9D7D-1A2690EB1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B9FB6-19A8-4F91-844A-DA852F650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91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97E22-C458-4AB0-A1E6-7703431A1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8CA6B-832A-441C-9AF6-FEF2C7FDE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B1DA8-5CF8-4882-A993-876F45E4E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3C0FE-E269-4CD9-B660-3FD8EC0B0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296E9-93DA-43AB-8AF5-D65E8BF77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985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D0809-753A-4F61-8C43-027716932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720B8-12F9-4E82-8F41-ACC4365B13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44D08-046A-4D41-90F1-9B575D973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09A257-907C-4D62-97A0-D623367BE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5D7B3-3FA0-441E-9156-CD6D6B72F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E724B-21D4-4F81-8AD1-10157028B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0157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EFC9A-88AD-4989-8D6E-3E5D24A79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7AF6F-4B01-4324-9E33-986EF442D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012EB-3266-4939-8727-C8FF4C6AB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CFAEF2-EB7E-4AA7-9B5C-ECF30B3B15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F1F07D-9E2F-4E97-B044-36AFCB95A6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EAAD06-FA18-4383-8B5E-A5C84DC18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7B72BA-B9BA-4247-93F2-6A6BF7ACC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8BD5BF-6710-4A61-B546-F7C1D025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713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6D65-0C6B-40B9-9347-C9D58A21B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C9F398-9556-40CE-9752-48ABFEF6C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678618-2A3B-4A69-8530-9F5BA8A1D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5A059E-846A-455E-A168-E3668546F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946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5668CC-56A2-4E5B-B545-B5868C733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E9BBD4-5504-451D-A10A-61BA0431E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8A9E6-6F19-41CB-8BB2-C356013A0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790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E72FE-E54B-406A-88C4-A6785BFBD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FDC44-5DE7-473C-A9C6-AA2B214B5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607F00-0380-4168-A679-647BE2E5A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F4034-107E-4DDD-8159-709C1A7EC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422DAB-19EB-4BFE-B764-F9DA68C10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79182-7E9F-4FBC-8B14-B099E9214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9354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A4F9E-1D14-4FF1-8820-3E81E2B82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0F3B53-648A-432D-8697-4ED801130B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5E2D9-1E24-4C6A-81A9-96EB68831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FA52F4-6566-473E-896D-EF44630C8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3868A-E0CF-475F-A0F0-1D5CB2705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10654-EFBC-4BC3-9824-5FD588218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3826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FAFAEF-A287-4762-96B3-8EC27D959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E7746-9CEA-43C1-993A-1C63A297D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03EBF-8B25-41E1-9570-C877FF8884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D7D4D-23A0-405D-8290-297410445D31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15F4D-4688-494C-85B2-E5A5A5D17E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B60DD-8977-4C25-BF00-A0BE0CB2C3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3923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hool.github.io/visualizing-gi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git/index.htm" TargetMode="External"/><Relationship Id="rId7" Type="http://schemas.openxmlformats.org/officeDocument/2006/relationships/hyperlink" Target="https://www.toptal.com/software/trunk-based-development-git-flow" TargetMode="External"/><Relationship Id="rId2" Type="http://schemas.openxmlformats.org/officeDocument/2006/relationships/hyperlink" Target="https://www.youtube.com/watch?v=0v5K4GvK4Gs&amp;ab_channel=ROBWEBsyablk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tlassian.com/git/tutorials/advanced-overview" TargetMode="External"/><Relationship Id="rId5" Type="http://schemas.openxmlformats.org/officeDocument/2006/relationships/hyperlink" Target="https://www.atlassian.com/git/tutorials/atlassian-git-cheatsheet" TargetMode="External"/><Relationship Id="rId4" Type="http://schemas.openxmlformats.org/officeDocument/2006/relationships/hyperlink" Target="https://www.codecademy.com/learn/learn-g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7027C52-EAEF-417D-B99C-DBFD6D134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9400" y="0"/>
            <a:ext cx="1191260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977BDD-F21B-4E52-8FAE-69AA18080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3" t="3964" b="3964"/>
          <a:stretch/>
        </p:blipFill>
        <p:spPr>
          <a:xfrm flipH="1">
            <a:off x="5562194" y="1"/>
            <a:ext cx="6629806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FF39A25-DBCE-442D-A2E3-C0FE3312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0073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BBEB05-279E-446F-ACCF-4B0D86DDC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79" y="1055098"/>
            <a:ext cx="5760719" cy="4747805"/>
          </a:xfrm>
        </p:spPr>
        <p:txBody>
          <a:bodyPr anchor="ctr">
            <a:normAutofit/>
          </a:bodyPr>
          <a:lstStyle/>
          <a:p>
            <a:pPr algn="l"/>
            <a:r>
              <a:rPr lang="en-GB" sz="6600">
                <a:solidFill>
                  <a:srgbClr val="000000"/>
                </a:solidFill>
              </a:rPr>
              <a:t>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31DC84-2714-41B3-934E-7A8421845A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42357" y="1638300"/>
            <a:ext cx="3330531" cy="3581400"/>
          </a:xfrm>
        </p:spPr>
        <p:txBody>
          <a:bodyPr anchor="ctr">
            <a:normAutofit/>
          </a:bodyPr>
          <a:lstStyle/>
          <a:p>
            <a:pPr algn="l"/>
            <a:r>
              <a:rPr lang="sk-SK" sz="3200">
                <a:solidFill>
                  <a:srgbClr val="FFFFFF"/>
                </a:solidFill>
              </a:rPr>
              <a:t>Systém správy verzií</a:t>
            </a:r>
          </a:p>
          <a:p>
            <a:pPr algn="l"/>
            <a:endParaRPr lang="sk-SK" sz="3200">
              <a:solidFill>
                <a:srgbClr val="FFFFFF"/>
              </a:solidFill>
            </a:endParaRPr>
          </a:p>
          <a:p>
            <a:pPr algn="l"/>
            <a:endParaRPr lang="sk-SK" sz="3200">
              <a:solidFill>
                <a:srgbClr val="FFFFFF"/>
              </a:solidFill>
            </a:endParaRPr>
          </a:p>
          <a:p>
            <a:pPr algn="l"/>
            <a:r>
              <a:rPr lang="sk-SK" sz="3200">
                <a:solidFill>
                  <a:srgbClr val="FFFFFF"/>
                </a:solidFill>
              </a:rPr>
              <a:t>Martin Krištien</a:t>
            </a:r>
            <a:endParaRPr lang="en-GB" sz="3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410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4DE5C-69B4-4204-A6FD-0900160F2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 err="1"/>
              <a:t>Vetvy</a:t>
            </a:r>
            <a:r>
              <a:rPr lang="en-GB" dirty="0"/>
              <a:t>/branches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EAD530-F1EC-47DD-B039-081D8024BE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8" r="-2" b="-2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ED38C-51CB-4C1C-9B6F-0E92F9049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4889" y="2516777"/>
            <a:ext cx="5169159" cy="3660185"/>
          </a:xfrm>
        </p:spPr>
        <p:txBody>
          <a:bodyPr anchor="ctr">
            <a:normAutofit/>
          </a:bodyPr>
          <a:lstStyle/>
          <a:p>
            <a:r>
              <a:rPr lang="en-GB" sz="2200" dirty="0">
                <a:hlinkClick r:id="rId3"/>
              </a:rPr>
              <a:t>http://git-school.github.io/visualizing-git</a:t>
            </a:r>
            <a:endParaRPr lang="en-GB" sz="2200" dirty="0"/>
          </a:p>
          <a:p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795217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2DB230-82A2-4319-940F-1EE2DE52D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Aktivita #4 – git branch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00619-318C-465A-A772-5429F2C6A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sk-SK" dirty="0"/>
              <a:t>Vytvor vlastnú vetvu</a:t>
            </a:r>
          </a:p>
          <a:p>
            <a:pPr marL="457200" indent="-457200">
              <a:buFont typeface="+mj-lt"/>
              <a:buAutoNum type="arabicPeriod"/>
            </a:pPr>
            <a:r>
              <a:rPr lang="sk-SK" dirty="0" err="1"/>
              <a:t>Checkout</a:t>
            </a:r>
            <a:r>
              <a:rPr lang="sk-SK" dirty="0"/>
              <a:t> novú vetvu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err="1"/>
              <a:t>Vytvor</a:t>
            </a:r>
            <a:r>
              <a:rPr lang="en-GB" dirty="0"/>
              <a:t> </a:t>
            </a:r>
            <a:r>
              <a:rPr lang="sk-SK" dirty="0"/>
              <a:t>súbor </a:t>
            </a:r>
            <a:r>
              <a:rPr lang="en-GB" dirty="0"/>
              <a:t>“</a:t>
            </a:r>
            <a:r>
              <a:rPr lang="en-GB" dirty="0" err="1"/>
              <a:t>hello_world</a:t>
            </a:r>
            <a:r>
              <a:rPr lang="en-GB" dirty="0"/>
              <a:t>”, commit</a:t>
            </a:r>
            <a:endParaRPr lang="sk-SK" dirty="0"/>
          </a:p>
          <a:p>
            <a:pPr marL="457200" indent="-457200">
              <a:buFont typeface="+mj-lt"/>
              <a:buAutoNum type="arabicPeriod"/>
            </a:pPr>
            <a:r>
              <a:rPr lang="sk-SK" dirty="0" err="1"/>
              <a:t>Merge</a:t>
            </a:r>
            <a:r>
              <a:rPr lang="sk-SK" dirty="0"/>
              <a:t> novú vetvu do vetvy “</a:t>
            </a:r>
            <a:r>
              <a:rPr lang="sk-SK" dirty="0" err="1"/>
              <a:t>main</a:t>
            </a:r>
            <a:r>
              <a:rPr lang="sk-SK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7733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08AF05-5454-681B-CDEA-1E4FFC4B8DCB}"/>
              </a:ext>
            </a:extLst>
          </p:cNvPr>
          <p:cNvSpPr txBox="1"/>
          <p:nvPr/>
        </p:nvSpPr>
        <p:spPr>
          <a:xfrm>
            <a:off x="686833" y="1153572"/>
            <a:ext cx="3621215" cy="4461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Best Practices</a:t>
            </a:r>
            <a:endParaRPr lang="sk-SK" sz="4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sk-SK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- Git </a:t>
            </a:r>
            <a:r>
              <a:rPr lang="sk-SK" sz="4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Flow</a:t>
            </a:r>
            <a:endParaRPr lang="en-US" sz="4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10C3BC-1369-BEFE-D3CB-E451D01D4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598" y="1058920"/>
            <a:ext cx="6557343" cy="431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824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3D12D6-6175-0023-C9EF-A8F398C15258}"/>
              </a:ext>
            </a:extLst>
          </p:cNvPr>
          <p:cNvSpPr txBox="1"/>
          <p:nvPr/>
        </p:nvSpPr>
        <p:spPr>
          <a:xfrm>
            <a:off x="686834" y="1153572"/>
            <a:ext cx="3200400" cy="4461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</a:t>
            </a:r>
            <a:r>
              <a:rPr lang="sk-SK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</a:t>
            </a:r>
            <a:r>
              <a:rPr lang="en-US" sz="4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tivita</a:t>
            </a: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#5 – Pull Request</a:t>
            </a: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5C277C-AEBF-E300-9764-1527EFCF9AE2}"/>
              </a:ext>
            </a:extLst>
          </p:cNvPr>
          <p:cNvSpPr txBox="1"/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857250" indent="-51435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800" dirty="0" err="1"/>
              <a:t>Vytvor</a:t>
            </a:r>
            <a:r>
              <a:rPr lang="en-US" sz="2800" dirty="0"/>
              <a:t> </a:t>
            </a:r>
            <a:r>
              <a:rPr lang="en-US" sz="2800" dirty="0" err="1"/>
              <a:t>novú</a:t>
            </a:r>
            <a:r>
              <a:rPr lang="en-US" sz="2800" dirty="0"/>
              <a:t> </a:t>
            </a:r>
            <a:r>
              <a:rPr lang="en-US" sz="2800" dirty="0" err="1"/>
              <a:t>vetvu</a:t>
            </a:r>
            <a:endParaRPr lang="en-US" sz="2800" dirty="0"/>
          </a:p>
          <a:p>
            <a:pPr marL="857250" indent="-51435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800" dirty="0" err="1"/>
              <a:t>Zmen</a:t>
            </a:r>
            <a:r>
              <a:rPr lang="en-US" sz="2800" dirty="0"/>
              <a:t> </a:t>
            </a:r>
            <a:r>
              <a:rPr lang="sk-SK" sz="2800" dirty="0"/>
              <a:t>súbor </a:t>
            </a:r>
            <a:r>
              <a:rPr lang="en-GB" sz="2800" dirty="0"/>
              <a:t>“</a:t>
            </a:r>
            <a:r>
              <a:rPr lang="en-GB" sz="2800" dirty="0" err="1"/>
              <a:t>hello_world</a:t>
            </a:r>
            <a:r>
              <a:rPr lang="en-GB" sz="2800" dirty="0"/>
              <a:t>” </a:t>
            </a:r>
            <a:r>
              <a:rPr lang="en-GB" sz="2800" dirty="0" err="1"/>
              <a:t>na</a:t>
            </a:r>
            <a:r>
              <a:rPr lang="en-GB" sz="2800" dirty="0"/>
              <a:t> “</a:t>
            </a:r>
            <a:r>
              <a:rPr lang="en-GB" sz="2800" dirty="0" err="1"/>
              <a:t>hello_ajtyvit</a:t>
            </a:r>
            <a:r>
              <a:rPr lang="en-GB" sz="2800" dirty="0"/>
              <a:t>”, commit</a:t>
            </a:r>
            <a:endParaRPr lang="en-US" sz="2800" dirty="0"/>
          </a:p>
          <a:p>
            <a:pPr marL="857250" indent="-51435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800" dirty="0"/>
              <a:t>Push do </a:t>
            </a:r>
            <a:r>
              <a:rPr lang="en-US" sz="2800" dirty="0" err="1"/>
              <a:t>vzdialenej</a:t>
            </a:r>
            <a:r>
              <a:rPr lang="en-US" sz="2800" dirty="0"/>
              <a:t> </a:t>
            </a:r>
            <a:r>
              <a:rPr lang="en-US" sz="2800" dirty="0" err="1"/>
              <a:t>vetvy</a:t>
            </a:r>
            <a:endParaRPr lang="en-US" sz="2800" dirty="0"/>
          </a:p>
          <a:p>
            <a:pPr marL="857250" indent="-51435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800" dirty="0" err="1"/>
              <a:t>Vytvor</a:t>
            </a:r>
            <a:r>
              <a:rPr lang="en-US" sz="2800" dirty="0"/>
              <a:t> PR </a:t>
            </a:r>
            <a:r>
              <a:rPr lang="en-US" sz="2800" dirty="0" err="1"/>
              <a:t>cez</a:t>
            </a:r>
            <a:r>
              <a:rPr lang="en-US" sz="2800" dirty="0"/>
              <a:t> </a:t>
            </a:r>
            <a:r>
              <a:rPr lang="en-US" sz="2800" dirty="0" err="1"/>
              <a:t>github</a:t>
            </a:r>
            <a:endParaRPr lang="en-US" sz="2800" dirty="0"/>
          </a:p>
          <a:p>
            <a:pPr marL="857250" indent="-51435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800" dirty="0" err="1"/>
              <a:t>Nájdi</a:t>
            </a:r>
            <a:r>
              <a:rPr lang="en-US" sz="2800" dirty="0"/>
              <a:t> in</a:t>
            </a:r>
            <a:r>
              <a:rPr lang="sk-SK" sz="2800" dirty="0"/>
              <a:t>ý </a:t>
            </a:r>
            <a:r>
              <a:rPr lang="en-US" sz="2800" dirty="0"/>
              <a:t>PR </a:t>
            </a:r>
            <a:r>
              <a:rPr lang="en-US" sz="2800" dirty="0" err="1"/>
              <a:t>na</a:t>
            </a:r>
            <a:r>
              <a:rPr lang="en-US" sz="2800" dirty="0"/>
              <a:t> </a:t>
            </a:r>
            <a:r>
              <a:rPr lang="en-US" sz="2800" dirty="0" err="1"/>
              <a:t>githube</a:t>
            </a:r>
            <a:r>
              <a:rPr lang="en-US" sz="2800" dirty="0"/>
              <a:t> a </a:t>
            </a:r>
            <a:r>
              <a:rPr lang="en-US" sz="2800" dirty="0" err="1"/>
              <a:t>urob</a:t>
            </a:r>
            <a:r>
              <a:rPr lang="en-US" sz="2800" dirty="0"/>
              <a:t> code review</a:t>
            </a:r>
          </a:p>
        </p:txBody>
      </p:sp>
    </p:spTree>
    <p:extLst>
      <p:ext uri="{BB962C8B-B14F-4D97-AF65-F5344CB8AC3E}">
        <p14:creationId xmlns:p14="http://schemas.microsoft.com/office/powerpoint/2010/main" val="1947472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08AF05-5454-681B-CDEA-1E4FFC4B8DCB}"/>
              </a:ext>
            </a:extLst>
          </p:cNvPr>
          <p:cNvSpPr txBox="1"/>
          <p:nvPr/>
        </p:nvSpPr>
        <p:spPr>
          <a:xfrm>
            <a:off x="686834" y="1153572"/>
            <a:ext cx="3200400" cy="4461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Best Practices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B744E0-FE89-49AC-EE3B-87F166784ECB}"/>
              </a:ext>
            </a:extLst>
          </p:cNvPr>
          <p:cNvSpPr txBox="1"/>
          <p:nvPr/>
        </p:nvSpPr>
        <p:spPr>
          <a:xfrm>
            <a:off x="4409601" y="953294"/>
            <a:ext cx="6906491" cy="4661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k-SK" sz="2000" dirty="0"/>
              <a:t>Pravidelne ukladaj veci do gitu (aspoň raz za deň)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k-SK" sz="2000" dirty="0"/>
              <a:t>Organizuj vývoj nezávislých funkcií cez vetvy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k-SK" sz="2000" dirty="0"/>
              <a:t>Daj pozor do ktorej vetvy ukladáš </a:t>
            </a:r>
            <a:r>
              <a:rPr lang="sk-SK" sz="2000" dirty="0" err="1"/>
              <a:t>commit</a:t>
            </a:r>
            <a:endParaRPr lang="sk-SK" sz="2000" dirty="0"/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k-SK" sz="2000" dirty="0" err="1"/>
              <a:t>Commit</a:t>
            </a:r>
            <a:r>
              <a:rPr lang="sk-SK" sz="2000" dirty="0"/>
              <a:t> správy by mali byť informatívne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k-SK" sz="2000" dirty="0" err="1"/>
              <a:t>Pull-request</a:t>
            </a:r>
            <a:endParaRPr lang="sk-SK" sz="2000" dirty="0"/>
          </a:p>
          <a:p>
            <a:pPr marL="742950" lvl="1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k-SK" sz="2000" dirty="0"/>
              <a:t>Menší PR prejde rýchlejšie cez </a:t>
            </a:r>
            <a:r>
              <a:rPr lang="sk-SK" sz="2000" dirty="0" err="1"/>
              <a:t>code</a:t>
            </a:r>
            <a:r>
              <a:rPr lang="sk-SK" sz="2000" dirty="0"/>
              <a:t> </a:t>
            </a:r>
            <a:r>
              <a:rPr lang="sk-SK" sz="2000" dirty="0" err="1"/>
              <a:t>review</a:t>
            </a:r>
            <a:endParaRPr lang="sk-SK" sz="2000" dirty="0"/>
          </a:p>
          <a:p>
            <a:pPr marL="742950" lvl="1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k-SK" sz="2000" dirty="0"/>
              <a:t>Pridaj prepojovacie linky na JIRA</a:t>
            </a:r>
          </a:p>
          <a:p>
            <a:pPr marL="742950" lvl="1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k-SK" sz="2000" dirty="0"/>
              <a:t>Dobrý popis zmien, </a:t>
            </a:r>
            <a:r>
              <a:rPr lang="sk-SK" sz="2000" dirty="0" err="1"/>
              <a:t>screenshot</a:t>
            </a:r>
            <a:endParaRPr lang="sk-SK" sz="2000" dirty="0"/>
          </a:p>
          <a:p>
            <a:pPr marL="742950" lvl="1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sk-SK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2102423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7AF1CC-0068-4334-AFB8-9876DEAC8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Načo je Git dobrý?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76BE56B-7C7D-4352-AF8E-A4A31F6FAA60}"/>
              </a:ext>
            </a:extLst>
          </p:cNvPr>
          <p:cNvSpPr>
            <a:spLocks noGrp="1"/>
          </p:cNvSpPr>
          <p:nvPr/>
        </p:nvSpPr>
        <p:spPr>
          <a:xfrm>
            <a:off x="6095999" y="882315"/>
            <a:ext cx="5254754" cy="5294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err="1"/>
              <a:t>zdieľanie</a:t>
            </a:r>
            <a:r>
              <a:rPr lang="en-US" sz="2200" dirty="0"/>
              <a:t> </a:t>
            </a:r>
            <a:r>
              <a:rPr lang="en-US" sz="2200" dirty="0" err="1"/>
              <a:t>kódu</a:t>
            </a:r>
            <a:endParaRPr lang="en-US" sz="2200" dirty="0"/>
          </a:p>
          <a:p>
            <a:r>
              <a:rPr lang="en-US" sz="2200" dirty="0" err="1"/>
              <a:t>nezávislá</a:t>
            </a:r>
            <a:r>
              <a:rPr lang="en-US" sz="2200" dirty="0"/>
              <a:t> </a:t>
            </a:r>
            <a:r>
              <a:rPr lang="en-US" sz="2200" dirty="0" err="1"/>
              <a:t>práca</a:t>
            </a:r>
            <a:r>
              <a:rPr lang="en-US" sz="2200" dirty="0"/>
              <a:t> </a:t>
            </a:r>
            <a:r>
              <a:rPr lang="en-US" sz="2200" dirty="0" err="1"/>
              <a:t>na</a:t>
            </a:r>
            <a:r>
              <a:rPr lang="en-US" sz="2200" dirty="0"/>
              <a:t> </a:t>
            </a:r>
            <a:r>
              <a:rPr lang="en-US" sz="2200" dirty="0" err="1"/>
              <a:t>nezávislých</a:t>
            </a:r>
            <a:r>
              <a:rPr lang="en-US" sz="2200" dirty="0"/>
              <a:t> </a:t>
            </a:r>
            <a:r>
              <a:rPr lang="en-US" sz="2200" dirty="0" err="1"/>
              <a:t>častiach</a:t>
            </a:r>
            <a:r>
              <a:rPr lang="en-US" sz="2200" dirty="0"/>
              <a:t> </a:t>
            </a:r>
            <a:r>
              <a:rPr lang="en-US" sz="2200" dirty="0" err="1"/>
              <a:t>kódu</a:t>
            </a:r>
            <a:r>
              <a:rPr lang="en-US" sz="2200" dirty="0"/>
              <a:t>, </a:t>
            </a:r>
            <a:r>
              <a:rPr lang="en-US" sz="2200" dirty="0" err="1"/>
              <a:t>efektivita</a:t>
            </a:r>
            <a:r>
              <a:rPr lang="en-US" sz="2200" dirty="0"/>
              <a:t>, </a:t>
            </a:r>
            <a:r>
              <a:rPr lang="en-US" sz="2200" dirty="0" err="1"/>
              <a:t>flexibilita</a:t>
            </a:r>
            <a:endParaRPr lang="en-US" sz="2200" dirty="0"/>
          </a:p>
          <a:p>
            <a:r>
              <a:rPr lang="en-US" sz="2200" dirty="0" err="1"/>
              <a:t>porovnanie</a:t>
            </a:r>
            <a:r>
              <a:rPr lang="en-US" sz="2200" dirty="0"/>
              <a:t> </a:t>
            </a:r>
            <a:r>
              <a:rPr lang="en-US" sz="2200" dirty="0" err="1"/>
              <a:t>zmien</a:t>
            </a:r>
            <a:r>
              <a:rPr lang="en-US" sz="2200" dirty="0"/>
              <a:t> v </a:t>
            </a:r>
            <a:r>
              <a:rPr lang="en-US" sz="2200" dirty="0" err="1"/>
              <a:t>kóde</a:t>
            </a:r>
            <a:endParaRPr lang="en-US" sz="2200" dirty="0"/>
          </a:p>
          <a:p>
            <a:r>
              <a:rPr lang="en-US" sz="2200" dirty="0" err="1"/>
              <a:t>jednoduchý</a:t>
            </a:r>
            <a:r>
              <a:rPr lang="en-US" sz="2200" dirty="0"/>
              <a:t> </a:t>
            </a:r>
            <a:r>
              <a:rPr lang="en-US" sz="2200" dirty="0" err="1"/>
              <a:t>návrat</a:t>
            </a:r>
            <a:r>
              <a:rPr lang="en-US" sz="2200" dirty="0"/>
              <a:t> k </a:t>
            </a:r>
            <a:r>
              <a:rPr lang="en-US" sz="2200" dirty="0" err="1"/>
              <a:t>určitej</a:t>
            </a:r>
            <a:r>
              <a:rPr lang="en-US" sz="2200" dirty="0"/>
              <a:t> </a:t>
            </a:r>
            <a:r>
              <a:rPr lang="en-US" sz="2200" dirty="0" err="1"/>
              <a:t>verzii</a:t>
            </a:r>
            <a:endParaRPr lang="en-US" sz="2200" dirty="0"/>
          </a:p>
          <a:p>
            <a:r>
              <a:rPr lang="en-US" sz="2200" dirty="0"/>
              <a:t>z</a:t>
            </a:r>
            <a:r>
              <a:rPr lang="sk-SK" sz="2200" dirty="0" err="1"/>
              <a:t>áloha</a:t>
            </a:r>
            <a:r>
              <a:rPr lang="en-GB" sz="2200" dirty="0"/>
              <a:t>/</a:t>
            </a:r>
            <a:r>
              <a:rPr lang="en-US" sz="2200" dirty="0"/>
              <a:t>backup k</a:t>
            </a:r>
            <a:r>
              <a:rPr lang="sk-SK" sz="2200" dirty="0"/>
              <a:t>ódu</a:t>
            </a:r>
            <a:endParaRPr lang="en-US" sz="2200" dirty="0"/>
          </a:p>
          <a:p>
            <a:r>
              <a:rPr lang="en-US" sz="2200" dirty="0" err="1"/>
              <a:t>autorstvo</a:t>
            </a:r>
            <a:r>
              <a:rPr lang="en-US" sz="2200" dirty="0"/>
              <a:t> </a:t>
            </a:r>
            <a:r>
              <a:rPr lang="en-US" sz="2200" dirty="0" err="1"/>
              <a:t>zmien</a:t>
            </a:r>
            <a:endParaRPr lang="sk-SK" sz="2200" dirty="0"/>
          </a:p>
          <a:p>
            <a:r>
              <a:rPr lang="sk-SK" sz="2200" dirty="0"/>
              <a:t>prispievanie do </a:t>
            </a:r>
            <a:r>
              <a:rPr lang="sk-SK" sz="2200" dirty="0" err="1"/>
              <a:t>open-source</a:t>
            </a:r>
            <a:r>
              <a:rPr lang="sk-SK" sz="2200" dirty="0"/>
              <a:t> projektov</a:t>
            </a:r>
            <a:endParaRPr lang="en-US" sz="2200" dirty="0"/>
          </a:p>
        </p:txBody>
      </p:sp>
      <p:pic>
        <p:nvPicPr>
          <p:cNvPr id="6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90B73E9-2BE2-4138-861F-B704360D4A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69" y="3241656"/>
            <a:ext cx="3279746" cy="3050824"/>
          </a:xfrm>
        </p:spPr>
      </p:pic>
    </p:spTree>
    <p:extLst>
      <p:ext uri="{BB962C8B-B14F-4D97-AF65-F5344CB8AC3E}">
        <p14:creationId xmlns:p14="http://schemas.microsoft.com/office/powerpoint/2010/main" val="387975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6736B-D520-4482-9BC4-2C63A7F30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</a:t>
            </a:r>
            <a:r>
              <a:rPr lang="sk-SK" dirty="0" err="1"/>
              <a:t>žitočné</a:t>
            </a:r>
            <a:r>
              <a:rPr lang="sk-SK" dirty="0"/>
              <a:t> linky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02E8B-AF07-412A-9929-E2945402A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510" y="1514540"/>
            <a:ext cx="11417490" cy="4351338"/>
          </a:xfrm>
        </p:spPr>
        <p:txBody>
          <a:bodyPr>
            <a:normAutofit lnSpcReduction="10000"/>
          </a:bodyPr>
          <a:lstStyle/>
          <a:p>
            <a:r>
              <a:rPr lang="sk-SK" dirty="0"/>
              <a:t>Interaktívna vizualizácia rôznych git funkcií</a:t>
            </a:r>
            <a:endParaRPr lang="sk-SK" dirty="0">
              <a:hlinkClick r:id="" action="ppaction://noaction"/>
            </a:endParaRPr>
          </a:p>
          <a:p>
            <a:pPr lvl="1"/>
            <a:r>
              <a:rPr lang="sk-SK" dirty="0">
                <a:hlinkClick r:id="" action="ppaction://noaction"/>
              </a:rPr>
              <a:t>https://learngitbranching.js.org/</a:t>
            </a:r>
            <a:endParaRPr lang="sk-SK" dirty="0"/>
          </a:p>
          <a:p>
            <a:r>
              <a:rPr lang="sk-SK" dirty="0"/>
              <a:t>Podrobné tutoriály</a:t>
            </a:r>
          </a:p>
          <a:p>
            <a:pPr lvl="1"/>
            <a:r>
              <a:rPr lang="sk-SK" dirty="0">
                <a:hlinkClick r:id="rId2"/>
              </a:rPr>
              <a:t>https://www.youtube.com/watch?v=0v5K4GvK4Gs&amp;ab_channel=ROBWEBsyablkom</a:t>
            </a:r>
            <a:endParaRPr lang="sk-SK" dirty="0"/>
          </a:p>
          <a:p>
            <a:pPr lvl="1"/>
            <a:r>
              <a:rPr lang="sk-SK" dirty="0">
                <a:hlinkClick r:id="rId3"/>
              </a:rPr>
              <a:t>https://www.tutorialspoint.com/git/index.htm</a:t>
            </a:r>
            <a:endParaRPr lang="sk-SK" dirty="0"/>
          </a:p>
          <a:p>
            <a:pPr lvl="1"/>
            <a:r>
              <a:rPr lang="sk-SK" dirty="0">
                <a:hlinkClick r:id="rId4"/>
              </a:rPr>
              <a:t>https://www.codecademy.com/learn/learn-git</a:t>
            </a:r>
            <a:endParaRPr lang="sk-SK" dirty="0"/>
          </a:p>
          <a:p>
            <a:r>
              <a:rPr lang="sk-SK" dirty="0"/>
              <a:t>Stručné popis git funkcií (</a:t>
            </a:r>
            <a:r>
              <a:rPr lang="sk-SK" dirty="0" err="1"/>
              <a:t>cheatsheet</a:t>
            </a:r>
            <a:r>
              <a:rPr lang="sk-SK" dirty="0"/>
              <a:t>)</a:t>
            </a:r>
          </a:p>
          <a:p>
            <a:pPr lvl="1"/>
            <a:r>
              <a:rPr lang="sk-SK" dirty="0">
                <a:hlinkClick r:id="rId5"/>
              </a:rPr>
              <a:t>https://www.atlassian.com/git/tutorials/atlassian-git-cheatsheet</a:t>
            </a:r>
            <a:endParaRPr lang="sk-SK" dirty="0"/>
          </a:p>
          <a:p>
            <a:r>
              <a:rPr lang="sk-SK" dirty="0"/>
              <a:t>Ďalšie štúdium (pokročilé)</a:t>
            </a:r>
          </a:p>
          <a:p>
            <a:pPr lvl="1"/>
            <a:r>
              <a:rPr lang="sk-SK" dirty="0">
                <a:hlinkClick r:id="rId6"/>
              </a:rPr>
              <a:t>https://www.atlassian.com/git/tutorials/advanced-overview</a:t>
            </a:r>
            <a:endParaRPr lang="sk-SK" dirty="0"/>
          </a:p>
          <a:p>
            <a:pPr lvl="1"/>
            <a:r>
              <a:rPr lang="sk-SK" dirty="0">
                <a:hlinkClick r:id="rId7"/>
              </a:rPr>
              <a:t>https://www.toptal.com/software/trunk-based-development-git-flow</a:t>
            </a:r>
            <a:endParaRPr lang="sk-SK" dirty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96571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</TotalTime>
  <Words>292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Git</vt:lpstr>
      <vt:lpstr>Vetvy/branches</vt:lpstr>
      <vt:lpstr>Aktivita #4 – git branch</vt:lpstr>
      <vt:lpstr>PowerPoint Presentation</vt:lpstr>
      <vt:lpstr>PowerPoint Presentation</vt:lpstr>
      <vt:lpstr>PowerPoint Presentation</vt:lpstr>
      <vt:lpstr>Načo je Git dobrý?</vt:lpstr>
      <vt:lpstr>Užitočné linky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Martin Kristien</dc:creator>
  <cp:lastModifiedBy>Martin Kristien</cp:lastModifiedBy>
  <cp:revision>47</cp:revision>
  <dcterms:created xsi:type="dcterms:W3CDTF">2020-07-29T08:31:55Z</dcterms:created>
  <dcterms:modified xsi:type="dcterms:W3CDTF">2023-05-17T14:57:40Z</dcterms:modified>
</cp:coreProperties>
</file>