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5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istien/ajtyvit/blob/master/git/INSTALL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306DA-88D0-E2A9-AEA8-0B37C4F7AA1D}"/>
              </a:ext>
            </a:extLst>
          </p:cNvPr>
          <p:cNvSpPr txBox="1"/>
          <p:nvPr/>
        </p:nvSpPr>
        <p:spPr>
          <a:xfrm>
            <a:off x="2910641" y="4411744"/>
            <a:ext cx="64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https://github.com/mkristien/ajtyvit/blob/master/git/INSTALL.md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Git v IT svete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Dom</a:t>
            </a:r>
            <a:r>
              <a:rPr lang="sk-SK" dirty="0" err="1">
                <a:solidFill>
                  <a:srgbClr val="FFFFFF"/>
                </a:solidFill>
              </a:rPr>
              <a:t>áca</a:t>
            </a:r>
            <a:r>
              <a:rPr lang="sk-SK" dirty="0">
                <a:solidFill>
                  <a:srgbClr val="FFFFFF"/>
                </a:solidFill>
              </a:rPr>
              <a:t> 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749492" cy="5230634"/>
          </a:xfrm>
        </p:spPr>
        <p:txBody>
          <a:bodyPr anchor="ctr">
            <a:normAutofit/>
          </a:bodyPr>
          <a:lstStyle/>
          <a:p>
            <a:endParaRPr lang="sk-SK" sz="2400" dirty="0">
              <a:solidFill>
                <a:srgbClr val="000000"/>
              </a:solidFill>
            </a:endParaRPr>
          </a:p>
          <a:p>
            <a:r>
              <a:rPr lang="sk-SK" sz="2400" dirty="0">
                <a:solidFill>
                  <a:srgbClr val="000000"/>
                </a:solidFill>
              </a:rPr>
              <a:t>Pridať </a:t>
            </a:r>
            <a:r>
              <a:rPr lang="sk-SK" sz="2400" dirty="0" err="1">
                <a:solidFill>
                  <a:srgbClr val="000000"/>
                </a:solidFill>
              </a:rPr>
              <a:t>info</a:t>
            </a:r>
            <a:r>
              <a:rPr lang="sk-SK" sz="2400" dirty="0">
                <a:solidFill>
                  <a:srgbClr val="000000"/>
                </a:solidFill>
              </a:rPr>
              <a:t> do </a:t>
            </a:r>
            <a:r>
              <a:rPr lang="sk-SK" sz="2400" b="1" dirty="0">
                <a:solidFill>
                  <a:srgbClr val="000000"/>
                </a:solidFill>
              </a:rPr>
              <a:t>co_sme_sa_naucili.txt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Pridať </a:t>
            </a:r>
            <a:r>
              <a:rPr lang="sk-SK" sz="2400" dirty="0" err="1">
                <a:solidFill>
                  <a:srgbClr val="000000"/>
                </a:solidFill>
              </a:rPr>
              <a:t>info</a:t>
            </a:r>
            <a:r>
              <a:rPr lang="sk-SK" sz="2400" dirty="0">
                <a:solidFill>
                  <a:srgbClr val="000000"/>
                </a:solidFill>
              </a:rPr>
              <a:t> do </a:t>
            </a:r>
            <a:r>
              <a:rPr lang="sk-SK" sz="2400" b="1" dirty="0">
                <a:solidFill>
                  <a:srgbClr val="000000"/>
                </a:solidFill>
              </a:rPr>
              <a:t>co_sa_chceme_naucit.txt</a:t>
            </a:r>
            <a:endParaRPr lang="en-GB" sz="2400" b="1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Experiment so </a:t>
            </a:r>
            <a:r>
              <a:rPr lang="en-GB" sz="2400" dirty="0" err="1">
                <a:solidFill>
                  <a:srgbClr val="000000"/>
                </a:solidFill>
              </a:rPr>
              <a:t>zlo</a:t>
            </a:r>
            <a:r>
              <a:rPr lang="sk-SK" sz="2400" dirty="0" err="1">
                <a:solidFill>
                  <a:srgbClr val="000000"/>
                </a:solidFill>
              </a:rPr>
              <a:t>žkou</a:t>
            </a:r>
            <a:r>
              <a:rPr lang="sk-SK" sz="2400" dirty="0">
                <a:solidFill>
                  <a:srgbClr val="000000"/>
                </a:solidFill>
              </a:rPr>
              <a:t> </a:t>
            </a:r>
            <a:r>
              <a:rPr lang="sk-SK" sz="2400" b="1" dirty="0">
                <a:solidFill>
                  <a:srgbClr val="000000"/>
                </a:solidFill>
              </a:rPr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</a:t>
            </a:r>
            <a:r>
              <a:rPr lang="en-GB" dirty="0"/>
              <a:t>-</a:t>
            </a:r>
            <a:r>
              <a:rPr lang="sk-SK" dirty="0" err="1"/>
              <a:t>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206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Git vs  GitKraken, GitHub</vt:lpstr>
      <vt:lpstr>Čo je to verziovanie?</vt:lpstr>
      <vt:lpstr>Git v IT svete</vt:lpstr>
      <vt:lpstr>Aktivita #1 Git Clone</vt:lpstr>
      <vt:lpstr>Aktivita #2 Git Add, Commit</vt:lpstr>
      <vt:lpstr>Aktivita #3 Git Konflikt</vt:lpstr>
      <vt:lpstr>Domáca úloha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41</cp:revision>
  <dcterms:created xsi:type="dcterms:W3CDTF">2020-07-29T08:31:55Z</dcterms:created>
  <dcterms:modified xsi:type="dcterms:W3CDTF">2022-11-29T15:56:47Z</dcterms:modified>
</cp:coreProperties>
</file>