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71" r:id="rId6"/>
    <p:sldId id="270" r:id="rId7"/>
    <p:sldId id="273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Checkout</a:t>
            </a:r>
            <a:r>
              <a:rPr lang="sk-SK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Vymaž súbor z predchádzajúcej aktivity, </a:t>
            </a:r>
            <a:r>
              <a:rPr lang="sk-SK" err="1"/>
              <a:t>commit</a:t>
            </a:r>
            <a:endParaRPr lang="sk-SK"/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Merge</a:t>
            </a:r>
            <a:r>
              <a:rPr lang="sk-SK"/>
              <a:t> novú vetvu do vetvy “</a:t>
            </a:r>
            <a:r>
              <a:rPr lang="sk-SK" err="1"/>
              <a:t>main</a:t>
            </a:r>
            <a:r>
              <a:rPr lang="sk-SK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Pridaj</a:t>
            </a:r>
            <a:r>
              <a:rPr lang="en-US" sz="2800" dirty="0"/>
              <a:t> </a:t>
            </a:r>
            <a:r>
              <a:rPr lang="en-US" sz="2800" dirty="0" err="1"/>
              <a:t>súbor</a:t>
            </a:r>
            <a:r>
              <a:rPr lang="en-US" sz="2800" dirty="0"/>
              <a:t> „</a:t>
            </a:r>
            <a:r>
              <a:rPr lang="en-US" sz="2800" dirty="0" err="1"/>
              <a:t>hello_world</a:t>
            </a:r>
            <a:r>
              <a:rPr lang="en-US" sz="2800" dirty="0"/>
              <a:t>“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sprav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Commit-merge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rýchlejšie prejde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r>
              <a:rPr lang="sk-SK" sz="2000" dirty="0"/>
              <a:t>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289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Aktivita #3 Git Konflikt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41</cp:revision>
  <dcterms:created xsi:type="dcterms:W3CDTF">2020-07-29T08:31:55Z</dcterms:created>
  <dcterms:modified xsi:type="dcterms:W3CDTF">2022-11-27T17:41:48Z</dcterms:modified>
</cp:coreProperties>
</file>