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68" r:id="rId5"/>
    <p:sldId id="273" r:id="rId6"/>
    <p:sldId id="271" r:id="rId7"/>
    <p:sldId id="270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sk-SK" dirty="0"/>
              <a:t>Čo sa chceme naučiť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5A20D-D8FB-93DF-D633-ED1D038C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clone </a:t>
            </a:r>
            <a:r>
              <a:rPr lang="sk-SK" sz="2400" dirty="0" err="1"/>
              <a:t>vs</a:t>
            </a:r>
            <a:r>
              <a:rPr lang="sk-SK" sz="2400" dirty="0"/>
              <a:t> </a:t>
            </a:r>
            <a:r>
              <a:rPr lang="sk-SK" sz="2400" dirty="0" err="1"/>
              <a:t>fork</a:t>
            </a:r>
            <a:r>
              <a:rPr lang="sk-SK" sz="2400" dirty="0"/>
              <a:t>	</a:t>
            </a:r>
            <a:endParaRPr lang="en-GB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58F9F04-70A4-39DA-39BC-A139B0C25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42" y="2825621"/>
            <a:ext cx="5689071" cy="3205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F0DC5C-33A4-5218-D0F3-7A3C87F944A4}"/>
              </a:ext>
            </a:extLst>
          </p:cNvPr>
          <p:cNvSpPr/>
          <p:nvPr/>
        </p:nvSpPr>
        <p:spPr>
          <a:xfrm>
            <a:off x="600269" y="576043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8E2F893-7942-4EAE-8A81-EC12DE20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544" y="2825621"/>
            <a:ext cx="5689071" cy="3205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C62585-BD26-8CEF-7A8C-71D07EA465BB}"/>
              </a:ext>
            </a:extLst>
          </p:cNvPr>
          <p:cNvSpPr/>
          <p:nvPr/>
        </p:nvSpPr>
        <p:spPr>
          <a:xfrm>
            <a:off x="6527271" y="576043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64B793-8530-A428-9937-98903038B52A}"/>
              </a:ext>
            </a:extLst>
          </p:cNvPr>
          <p:cNvCxnSpPr/>
          <p:nvPr/>
        </p:nvCxnSpPr>
        <p:spPr>
          <a:xfrm>
            <a:off x="5013649" y="3135086"/>
            <a:ext cx="21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E3A384-357F-928B-5C69-DF780FBBDEC3}"/>
              </a:ext>
            </a:extLst>
          </p:cNvPr>
          <p:cNvSpPr txBox="1"/>
          <p:nvPr/>
        </p:nvSpPr>
        <p:spPr>
          <a:xfrm>
            <a:off x="5866532" y="2808749"/>
            <a:ext cx="81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/>
              <a:t>fork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Checkout</a:t>
            </a:r>
            <a:r>
              <a:rPr lang="sk-SK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Vymaž súbor z predchádzajúcej aktivity, </a:t>
            </a:r>
            <a:r>
              <a:rPr lang="sk-SK" err="1"/>
              <a:t>commit</a:t>
            </a:r>
            <a:endParaRPr lang="sk-SK"/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Merge</a:t>
            </a:r>
            <a:r>
              <a:rPr lang="sk-SK"/>
              <a:t> novú vetvu do vetvy “</a:t>
            </a:r>
            <a:r>
              <a:rPr lang="sk-SK" err="1"/>
              <a:t>main</a:t>
            </a:r>
            <a:r>
              <a:rPr lang="sk-SK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Pridaj</a:t>
            </a:r>
            <a:r>
              <a:rPr lang="en-US" sz="2800" dirty="0"/>
              <a:t> </a:t>
            </a:r>
            <a:r>
              <a:rPr lang="en-US" sz="2800" dirty="0" err="1"/>
              <a:t>súbor</a:t>
            </a:r>
            <a:r>
              <a:rPr lang="en-US" sz="2800" dirty="0"/>
              <a:t> „</a:t>
            </a:r>
            <a:r>
              <a:rPr lang="en-US" sz="2800" dirty="0" err="1"/>
              <a:t>hello_world</a:t>
            </a:r>
            <a:r>
              <a:rPr lang="en-US" sz="2800" dirty="0"/>
              <a:t>“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291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Čo sa chceme naučiť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44</cp:revision>
  <dcterms:created xsi:type="dcterms:W3CDTF">2020-07-29T08:31:55Z</dcterms:created>
  <dcterms:modified xsi:type="dcterms:W3CDTF">2023-04-03T15:19:08Z</dcterms:modified>
</cp:coreProperties>
</file>