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v IT svete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Dom</a:t>
            </a:r>
            <a:r>
              <a:rPr lang="sk-SK" dirty="0" err="1">
                <a:solidFill>
                  <a:srgbClr val="FFFFFF"/>
                </a:solidFill>
              </a:rPr>
              <a:t>áca</a:t>
            </a:r>
            <a:r>
              <a:rPr lang="sk-SK" dirty="0">
                <a:solidFill>
                  <a:srgbClr val="FFFFFF"/>
                </a:solidFill>
              </a:rPr>
              <a:t>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49492" cy="5230634"/>
          </a:xfrm>
        </p:spPr>
        <p:txBody>
          <a:bodyPr anchor="ctr">
            <a:normAutofit/>
          </a:bodyPr>
          <a:lstStyle/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co_sme_sa_naucili.txt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Pridať </a:t>
            </a:r>
            <a:r>
              <a:rPr lang="sk-SK" sz="2400" dirty="0" err="1">
                <a:solidFill>
                  <a:srgbClr val="000000"/>
                </a:solidFill>
              </a:rPr>
              <a:t>info</a:t>
            </a:r>
            <a:r>
              <a:rPr lang="sk-SK" sz="2400" dirty="0">
                <a:solidFill>
                  <a:srgbClr val="000000"/>
                </a:solidFill>
              </a:rPr>
              <a:t> do </a:t>
            </a:r>
            <a:r>
              <a:rPr lang="sk-SK" sz="2400" b="1" dirty="0">
                <a:solidFill>
                  <a:srgbClr val="000000"/>
                </a:solidFill>
              </a:rPr>
              <a:t>co_sa_chceme_naucit.txt</a:t>
            </a:r>
            <a:endParaRPr lang="en-GB" sz="2400" b="1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Experiment so </a:t>
            </a:r>
            <a:r>
              <a:rPr lang="en-GB" sz="2400" dirty="0" err="1">
                <a:solidFill>
                  <a:srgbClr val="000000"/>
                </a:solidFill>
              </a:rPr>
              <a:t>zlo</a:t>
            </a:r>
            <a:r>
              <a:rPr lang="sk-SK" sz="2400" dirty="0" err="1">
                <a:solidFill>
                  <a:srgbClr val="000000"/>
                </a:solidFill>
              </a:rPr>
              <a:t>žkou</a:t>
            </a:r>
            <a:r>
              <a:rPr lang="sk-SK" sz="2400" dirty="0">
                <a:solidFill>
                  <a:srgbClr val="000000"/>
                </a:solidFill>
              </a:rPr>
              <a:t> </a:t>
            </a:r>
            <a:r>
              <a:rPr lang="sk-SK" sz="2400" b="1" dirty="0">
                <a:solidFill>
                  <a:srgbClr val="000000"/>
                </a:solidFill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Git vs  GitKraken, GitHub</vt:lpstr>
      <vt:lpstr>Čo je to verziovanie?</vt:lpstr>
      <vt:lpstr>Git v IT svete</vt:lpstr>
      <vt:lpstr>Aktivita #1 Git Clone</vt:lpstr>
      <vt:lpstr>Aktivita #2 Git Add, Commit</vt:lpstr>
      <vt:lpstr>Aktivita #3 Git Konflikt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43</cp:revision>
  <dcterms:created xsi:type="dcterms:W3CDTF">2020-07-29T08:31:55Z</dcterms:created>
  <dcterms:modified xsi:type="dcterms:W3CDTF">2023-03-29T14:56:51Z</dcterms:modified>
</cp:coreProperties>
</file>