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73" r:id="rId5"/>
    <p:sldId id="271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06/04/2023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52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Aktivita #4 – git branch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Checkout</a:t>
            </a:r>
            <a:r>
              <a:rPr lang="sk-SK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/>
              <a:t>Vymaž súbor z predchádzajúcej aktivity, </a:t>
            </a:r>
            <a:r>
              <a:rPr lang="sk-SK" err="1"/>
              <a:t>commit</a:t>
            </a:r>
            <a:endParaRPr lang="sk-SK"/>
          </a:p>
          <a:p>
            <a:pPr marL="457200" indent="-457200">
              <a:buFont typeface="+mj-lt"/>
              <a:buAutoNum type="arabicPeriod"/>
            </a:pPr>
            <a:r>
              <a:rPr lang="sk-SK" err="1"/>
              <a:t>Merge</a:t>
            </a:r>
            <a:r>
              <a:rPr lang="sk-SK"/>
              <a:t> novú vetvu do vetvy “</a:t>
            </a:r>
            <a:r>
              <a:rPr lang="sk-SK" err="1"/>
              <a:t>main</a:t>
            </a:r>
            <a:r>
              <a:rPr lang="sk-SK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3" y="1153572"/>
            <a:ext cx="3621215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  <a:endParaRPr lang="sk-SK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Git </a:t>
            </a:r>
            <a:r>
              <a:rPr lang="sk-SK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0C3BC-1369-BEFE-D3CB-E451D01D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8" y="1058920"/>
            <a:ext cx="6557343" cy="43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D12D6-6175-0023-C9EF-A8F398C15258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k-SK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tivita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#5 – Pull Request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C277C-AEBF-E300-9764-1527EFCF9AE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</a:t>
            </a:r>
            <a:r>
              <a:rPr lang="en-US" sz="2800" dirty="0" err="1"/>
              <a:t>novú</a:t>
            </a:r>
            <a:r>
              <a:rPr lang="en-US" sz="2800" dirty="0"/>
              <a:t> </a:t>
            </a:r>
            <a:r>
              <a:rPr lang="en-US" sz="2800" dirty="0" err="1"/>
              <a:t>vetvu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Pridaj</a:t>
            </a:r>
            <a:r>
              <a:rPr lang="en-US" sz="2800" dirty="0"/>
              <a:t> </a:t>
            </a:r>
            <a:r>
              <a:rPr lang="en-US" sz="2800" dirty="0" err="1"/>
              <a:t>súbor</a:t>
            </a:r>
            <a:r>
              <a:rPr lang="en-US" sz="2800" dirty="0"/>
              <a:t> „</a:t>
            </a:r>
            <a:r>
              <a:rPr lang="en-US" sz="2800" dirty="0" err="1"/>
              <a:t>hello_world</a:t>
            </a:r>
            <a:r>
              <a:rPr lang="en-US" sz="2800" dirty="0"/>
              <a:t>“</a:t>
            </a:r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/>
              <a:t>Push do </a:t>
            </a:r>
            <a:r>
              <a:rPr lang="en-US" sz="2800" dirty="0" err="1"/>
              <a:t>vzdialenej</a:t>
            </a:r>
            <a:r>
              <a:rPr lang="en-US" sz="2800" dirty="0"/>
              <a:t> </a:t>
            </a:r>
            <a:r>
              <a:rPr lang="en-US" sz="2800" dirty="0" err="1"/>
              <a:t>vetvy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Vytvor</a:t>
            </a:r>
            <a:r>
              <a:rPr lang="en-US" sz="2800" dirty="0"/>
              <a:t> PR </a:t>
            </a:r>
            <a:r>
              <a:rPr lang="en-US" sz="2800" dirty="0" err="1"/>
              <a:t>cez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  <a:p>
            <a:pPr marL="8572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/>
              <a:t>Nájdi</a:t>
            </a:r>
            <a:r>
              <a:rPr lang="en-US" sz="2800" dirty="0"/>
              <a:t> PR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githube</a:t>
            </a:r>
            <a:r>
              <a:rPr lang="en-US" sz="2800" dirty="0"/>
              <a:t> a </a:t>
            </a:r>
            <a:r>
              <a:rPr lang="en-US" sz="2800" dirty="0" err="1"/>
              <a:t>urob</a:t>
            </a:r>
            <a:r>
              <a:rPr lang="en-US" sz="2800" dirty="0"/>
              <a:t>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74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8AF05-5454-681B-CDEA-1E4FFC4B8DCB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744E0-FE89-49AC-EE3B-87F166784ECB}"/>
              </a:ext>
            </a:extLst>
          </p:cNvPr>
          <p:cNvSpPr txBox="1"/>
          <p:nvPr/>
        </p:nvSpPr>
        <p:spPr>
          <a:xfrm>
            <a:off x="4409601" y="953294"/>
            <a:ext cx="6906491" cy="46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Pravidelne ukladaj veci do gitu (aspoň raz za deň)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Organizuj vývoj nezávislých funkcií cez vetvy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Daj pozor do ktorej vetvy ukladáš </a:t>
            </a:r>
            <a:r>
              <a:rPr lang="sk-SK" sz="2000" dirty="0" err="1"/>
              <a:t>commit</a:t>
            </a:r>
            <a:endParaRPr lang="sk-SK" sz="20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Commit</a:t>
            </a:r>
            <a:r>
              <a:rPr lang="sk-SK" sz="2000" dirty="0"/>
              <a:t> správy by mali byť informatívne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 err="1"/>
              <a:t>Pull-request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Menší PR prejde rýchlejšie cez </a:t>
            </a:r>
            <a:r>
              <a:rPr lang="sk-SK" sz="2000" dirty="0" err="1"/>
              <a:t>code</a:t>
            </a:r>
            <a:r>
              <a:rPr lang="sk-SK" sz="2000" dirty="0"/>
              <a:t> </a:t>
            </a:r>
            <a:r>
              <a:rPr lang="sk-SK" sz="2000" dirty="0" err="1"/>
              <a:t>review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Pridaj prepojovacie linky na JIRA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sz="2000" dirty="0"/>
              <a:t>Dobrý popis zmien, </a:t>
            </a:r>
            <a:r>
              <a:rPr lang="sk-SK" sz="2000" dirty="0" err="1"/>
              <a:t>screenshot</a:t>
            </a:r>
            <a:endParaRPr lang="sk-SK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0242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</vt:lpstr>
      <vt:lpstr>Vetvy/branches</vt:lpstr>
      <vt:lpstr>Aktivita #4 – git branch</vt:lpstr>
      <vt:lpstr>PowerPoint Presentation</vt:lpstr>
      <vt:lpstr>PowerPoint Presentation</vt:lpstr>
      <vt:lpstr>PowerPoint Presentation</vt:lpstr>
      <vt:lpstr>Načo je Git dobrý?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45</cp:revision>
  <dcterms:created xsi:type="dcterms:W3CDTF">2020-07-29T08:31:55Z</dcterms:created>
  <dcterms:modified xsi:type="dcterms:W3CDTF">2023-04-06T14:45:17Z</dcterms:modified>
</cp:coreProperties>
</file>