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3" r:id="rId5"/>
    <p:sldId id="271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Checkout</a:t>
            </a:r>
            <a:r>
              <a:rPr lang="sk-SK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Vytvor</a:t>
            </a:r>
            <a:r>
              <a:rPr lang="en-GB" dirty="0"/>
              <a:t> </a:t>
            </a:r>
            <a:r>
              <a:rPr lang="sk-SK" dirty="0"/>
              <a:t>súbor </a:t>
            </a:r>
            <a:r>
              <a:rPr lang="en-GB" dirty="0"/>
              <a:t>“</a:t>
            </a:r>
            <a:r>
              <a:rPr lang="en-GB" dirty="0" err="1"/>
              <a:t>hello_world</a:t>
            </a:r>
            <a:r>
              <a:rPr lang="en-GB" dirty="0"/>
              <a:t>”, commit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Merge</a:t>
            </a:r>
            <a:r>
              <a:rPr lang="sk-SK" dirty="0"/>
              <a:t> novú vetvu do vetvy “</a:t>
            </a:r>
            <a:r>
              <a:rPr lang="sk-SK" dirty="0" err="1"/>
              <a:t>main</a:t>
            </a:r>
            <a:r>
              <a:rPr lang="sk-S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167272" y="591344"/>
            <a:ext cx="7616233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800" dirty="0" err="1"/>
              <a:t>Vytvor</a:t>
            </a:r>
            <a:r>
              <a:rPr lang="en-GB" sz="2800" dirty="0"/>
              <a:t> commit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in</a:t>
            </a:r>
            <a:r>
              <a:rPr lang="sk-SK" sz="2800" dirty="0"/>
              <a:t>ý </a:t>
            </a:r>
            <a:r>
              <a:rPr lang="en-US" sz="2800" dirty="0"/>
              <a:t>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280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48</cp:revision>
  <dcterms:created xsi:type="dcterms:W3CDTF">2020-07-29T08:31:55Z</dcterms:created>
  <dcterms:modified xsi:type="dcterms:W3CDTF">2023-06-19T15:29:52Z</dcterms:modified>
</cp:coreProperties>
</file>