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8" r:id="rId4"/>
    <p:sldId id="273" r:id="rId5"/>
    <p:sldId id="271" r:id="rId6"/>
    <p:sldId id="270" r:id="rId7"/>
    <p:sldId id="269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hool.github.io/visualizing-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nGell/awesome-for-beginner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it/index.htm" TargetMode="External"/><Relationship Id="rId7" Type="http://schemas.openxmlformats.org/officeDocument/2006/relationships/hyperlink" Target="https://www.toptal.com/software/trunk-based-development-git-flow" TargetMode="External"/><Relationship Id="rId2" Type="http://schemas.openxmlformats.org/officeDocument/2006/relationships/hyperlink" Target="https://www.youtube.com/watch?v=0v5K4GvK4Gs&amp;ab_channel=ROBWEBsyablk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advanced-overview" TargetMode="External"/><Relationship Id="rId5" Type="http://schemas.openxmlformats.org/officeDocument/2006/relationships/hyperlink" Target="https://www.atlassian.com/git/tutorials/atlassian-git-cheatsheet" TargetMode="External"/><Relationship Id="rId4" Type="http://schemas.openxmlformats.org/officeDocument/2006/relationships/hyperlink" Target="https://www.codecademy.com/learn/learn-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DE5C-69B4-4204-A6FD-0900160F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Vetvy</a:t>
            </a:r>
            <a:r>
              <a:rPr lang="en-GB" dirty="0"/>
              <a:t>/branches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AD530-F1EC-47DD-B039-081D8024B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" r="-2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D38C-51CB-4C1C-9B6F-0E92F904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889" y="2516777"/>
            <a:ext cx="5169159" cy="3660185"/>
          </a:xfrm>
        </p:spPr>
        <p:txBody>
          <a:bodyPr anchor="ctr">
            <a:normAutofit/>
          </a:bodyPr>
          <a:lstStyle/>
          <a:p>
            <a:r>
              <a:rPr lang="en-GB" sz="2200" dirty="0">
                <a:hlinkClick r:id="rId3"/>
              </a:rPr>
              <a:t>http://git-school.github.io/visualizing-git</a:t>
            </a:r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79521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DB230-82A2-4319-940F-1EE2DE52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Aktivita #4 – git branch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0619-318C-465A-A772-5429F2C6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Vytvor vlastnú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err="1"/>
              <a:t>Checkout</a:t>
            </a:r>
            <a:r>
              <a:rPr lang="sk-SK" dirty="0"/>
              <a:t> novú vetvu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Vytvor</a:t>
            </a:r>
            <a:r>
              <a:rPr lang="en-GB" dirty="0"/>
              <a:t> </a:t>
            </a:r>
            <a:r>
              <a:rPr lang="sk-SK" dirty="0"/>
              <a:t>súbor </a:t>
            </a:r>
            <a:r>
              <a:rPr lang="en-GB" dirty="0"/>
              <a:t>“</a:t>
            </a:r>
            <a:r>
              <a:rPr lang="en-GB" dirty="0" err="1"/>
              <a:t>hello_world</a:t>
            </a:r>
            <a:r>
              <a:rPr lang="en-GB" dirty="0"/>
              <a:t>”, commit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 err="1"/>
              <a:t>Merge</a:t>
            </a:r>
            <a:r>
              <a:rPr lang="sk-SK" dirty="0"/>
              <a:t> novú vetvu do vetvy “</a:t>
            </a:r>
            <a:r>
              <a:rPr lang="sk-SK" dirty="0" err="1"/>
              <a:t>main</a:t>
            </a:r>
            <a:r>
              <a:rPr lang="sk-SK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73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8AF05-5454-681B-CDEA-1E4FFC4B8DCB}"/>
              </a:ext>
            </a:extLst>
          </p:cNvPr>
          <p:cNvSpPr txBox="1"/>
          <p:nvPr/>
        </p:nvSpPr>
        <p:spPr>
          <a:xfrm>
            <a:off x="686833" y="1153572"/>
            <a:ext cx="3621215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</a:t>
            </a:r>
            <a:endParaRPr lang="sk-SK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k-SK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Git </a:t>
            </a:r>
            <a:r>
              <a:rPr lang="sk-SK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0C3BC-1369-BEFE-D3CB-E451D01D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98" y="1058920"/>
            <a:ext cx="6557343" cy="43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2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D12D6-6175-0023-C9EF-A8F398C15258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sk-SK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tivita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#5 – Pull Request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C277C-AEBF-E300-9764-1527EFCF9AE2}"/>
              </a:ext>
            </a:extLst>
          </p:cNvPr>
          <p:cNvSpPr txBox="1"/>
          <p:nvPr/>
        </p:nvSpPr>
        <p:spPr>
          <a:xfrm>
            <a:off x="4167272" y="591344"/>
            <a:ext cx="7616233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Vytvor</a:t>
            </a:r>
            <a:r>
              <a:rPr lang="en-US" sz="2800" dirty="0"/>
              <a:t> </a:t>
            </a:r>
            <a:r>
              <a:rPr lang="en-US" sz="2800" dirty="0" err="1"/>
              <a:t>novú</a:t>
            </a:r>
            <a:r>
              <a:rPr lang="en-US" sz="2800" dirty="0"/>
              <a:t> </a:t>
            </a:r>
            <a:r>
              <a:rPr lang="en-US" sz="2800" dirty="0" err="1"/>
              <a:t>vetvu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2800" dirty="0" err="1"/>
              <a:t>Vytvor</a:t>
            </a:r>
            <a:r>
              <a:rPr lang="en-GB" sz="2800" dirty="0"/>
              <a:t> commit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Push do </a:t>
            </a:r>
            <a:r>
              <a:rPr lang="en-US" sz="2800" dirty="0" err="1"/>
              <a:t>vzdialenej</a:t>
            </a:r>
            <a:r>
              <a:rPr lang="en-US" sz="2800" dirty="0"/>
              <a:t> </a:t>
            </a:r>
            <a:r>
              <a:rPr lang="en-US" sz="2800" dirty="0" err="1"/>
              <a:t>vetvy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Vytvor</a:t>
            </a:r>
            <a:r>
              <a:rPr lang="en-US" sz="2800" dirty="0"/>
              <a:t> PR </a:t>
            </a:r>
            <a:r>
              <a:rPr lang="en-US" sz="2800" dirty="0" err="1"/>
              <a:t>cez</a:t>
            </a:r>
            <a:r>
              <a:rPr lang="en-US" sz="2800" dirty="0"/>
              <a:t> </a:t>
            </a:r>
            <a:r>
              <a:rPr lang="en-US" sz="2800" dirty="0" err="1"/>
              <a:t>github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Nájdi</a:t>
            </a:r>
            <a:r>
              <a:rPr lang="en-US" sz="2800" dirty="0"/>
              <a:t> in</a:t>
            </a:r>
            <a:r>
              <a:rPr lang="sk-SK" sz="2800" dirty="0"/>
              <a:t>ý </a:t>
            </a:r>
            <a:r>
              <a:rPr lang="en-US" sz="2800" dirty="0"/>
              <a:t>PR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githube</a:t>
            </a:r>
            <a:r>
              <a:rPr lang="en-US" sz="2800" dirty="0"/>
              <a:t> a </a:t>
            </a:r>
            <a:r>
              <a:rPr lang="en-US" sz="2800" dirty="0" err="1"/>
              <a:t>urob</a:t>
            </a:r>
            <a:r>
              <a:rPr lang="en-US" sz="2800" dirty="0"/>
              <a:t> code review</a:t>
            </a:r>
          </a:p>
        </p:txBody>
      </p:sp>
    </p:spTree>
    <p:extLst>
      <p:ext uri="{BB962C8B-B14F-4D97-AF65-F5344CB8AC3E}">
        <p14:creationId xmlns:p14="http://schemas.microsoft.com/office/powerpoint/2010/main" val="194747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8AF05-5454-681B-CDEA-1E4FFC4B8DCB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744E0-FE89-49AC-EE3B-87F166784ECB}"/>
              </a:ext>
            </a:extLst>
          </p:cNvPr>
          <p:cNvSpPr txBox="1"/>
          <p:nvPr/>
        </p:nvSpPr>
        <p:spPr>
          <a:xfrm>
            <a:off x="4409601" y="953294"/>
            <a:ext cx="6906491" cy="466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Pravidelne ukladaj veci do gitu (aspoň raz za deň)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Organizuj vývoj nezávislých funkcií cez vetvy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Daj pozor do ktorej vetvy ukladáš </a:t>
            </a:r>
            <a:r>
              <a:rPr lang="sk-SK" sz="2000" dirty="0" err="1"/>
              <a:t>commit</a:t>
            </a:r>
            <a:endParaRPr lang="sk-SK" sz="2000" dirty="0"/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 err="1"/>
              <a:t>Commit</a:t>
            </a:r>
            <a:r>
              <a:rPr lang="sk-SK" sz="2000" dirty="0"/>
              <a:t> správy by mali byť informatívne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 err="1"/>
              <a:t>Pull-request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Menší PR prejde rýchlejšie cez </a:t>
            </a:r>
            <a:r>
              <a:rPr lang="sk-SK" sz="2000" dirty="0" err="1"/>
              <a:t>code</a:t>
            </a:r>
            <a:r>
              <a:rPr lang="sk-SK" sz="2000" dirty="0"/>
              <a:t> </a:t>
            </a:r>
            <a:r>
              <a:rPr lang="sk-SK" sz="2000" dirty="0" err="1"/>
              <a:t>review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Pridaj prepojovacie linky na JIRA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Dobrý popis zmien, </a:t>
            </a:r>
            <a:r>
              <a:rPr lang="sk-SK" sz="2000" dirty="0" err="1"/>
              <a:t>screenshot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k-SK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10242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Načo je Git dobrý?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/>
        </p:nvSpPr>
        <p:spPr>
          <a:xfrm>
            <a:off x="6095999" y="882315"/>
            <a:ext cx="5254754" cy="529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zdieľanie</a:t>
            </a:r>
            <a:r>
              <a:rPr lang="en-US" sz="2200" dirty="0"/>
              <a:t> </a:t>
            </a:r>
            <a:r>
              <a:rPr lang="en-US" sz="2200" dirty="0" err="1"/>
              <a:t>kódu</a:t>
            </a:r>
            <a:endParaRPr lang="en-US" sz="2200" dirty="0"/>
          </a:p>
          <a:p>
            <a:r>
              <a:rPr lang="en-US" sz="2200" dirty="0" err="1"/>
              <a:t>nezávislá</a:t>
            </a:r>
            <a:r>
              <a:rPr lang="en-US" sz="2200" dirty="0"/>
              <a:t> </a:t>
            </a:r>
            <a:r>
              <a:rPr lang="en-US" sz="2200" dirty="0" err="1"/>
              <a:t>práca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nezávislých</a:t>
            </a:r>
            <a:r>
              <a:rPr lang="en-US" sz="2200" dirty="0"/>
              <a:t> </a:t>
            </a:r>
            <a:r>
              <a:rPr lang="en-US" sz="2200" dirty="0" err="1"/>
              <a:t>častiach</a:t>
            </a:r>
            <a:r>
              <a:rPr lang="en-US" sz="2200" dirty="0"/>
              <a:t> </a:t>
            </a:r>
            <a:r>
              <a:rPr lang="en-US" sz="2200" dirty="0" err="1"/>
              <a:t>kódu</a:t>
            </a:r>
            <a:r>
              <a:rPr lang="en-US" sz="2200" dirty="0"/>
              <a:t>, </a:t>
            </a:r>
            <a:r>
              <a:rPr lang="en-US" sz="2200" dirty="0" err="1"/>
              <a:t>efektivita</a:t>
            </a:r>
            <a:r>
              <a:rPr lang="en-US" sz="2200" dirty="0"/>
              <a:t>, </a:t>
            </a:r>
            <a:r>
              <a:rPr lang="en-US" sz="2200" dirty="0" err="1"/>
              <a:t>flexibilita</a:t>
            </a:r>
            <a:endParaRPr lang="en-US" sz="2200" dirty="0"/>
          </a:p>
          <a:p>
            <a:r>
              <a:rPr lang="en-US" sz="2200" dirty="0" err="1"/>
              <a:t>porovnanie</a:t>
            </a:r>
            <a:r>
              <a:rPr lang="en-US" sz="2200" dirty="0"/>
              <a:t> </a:t>
            </a:r>
            <a:r>
              <a:rPr lang="en-US" sz="2200" dirty="0" err="1"/>
              <a:t>zmien</a:t>
            </a:r>
            <a:r>
              <a:rPr lang="en-US" sz="2200" dirty="0"/>
              <a:t> v </a:t>
            </a:r>
            <a:r>
              <a:rPr lang="en-US" sz="2200" dirty="0" err="1"/>
              <a:t>kóde</a:t>
            </a:r>
            <a:endParaRPr lang="en-US" sz="2200" dirty="0"/>
          </a:p>
          <a:p>
            <a:r>
              <a:rPr lang="en-US" sz="2200" dirty="0" err="1"/>
              <a:t>jednoduchý</a:t>
            </a:r>
            <a:r>
              <a:rPr lang="en-US" sz="2200" dirty="0"/>
              <a:t> </a:t>
            </a:r>
            <a:r>
              <a:rPr lang="en-US" sz="2200" dirty="0" err="1"/>
              <a:t>návrat</a:t>
            </a:r>
            <a:r>
              <a:rPr lang="en-US" sz="2200" dirty="0"/>
              <a:t> k </a:t>
            </a:r>
            <a:r>
              <a:rPr lang="en-US" sz="2200" dirty="0" err="1"/>
              <a:t>určitej</a:t>
            </a:r>
            <a:r>
              <a:rPr lang="en-US" sz="2200" dirty="0"/>
              <a:t> </a:t>
            </a:r>
            <a:r>
              <a:rPr lang="en-US" sz="2200" dirty="0" err="1"/>
              <a:t>verzii</a:t>
            </a:r>
            <a:endParaRPr lang="en-US" sz="2200" dirty="0"/>
          </a:p>
          <a:p>
            <a:r>
              <a:rPr lang="en-US" sz="2200" dirty="0"/>
              <a:t>z</a:t>
            </a:r>
            <a:r>
              <a:rPr lang="sk-SK" sz="2200" dirty="0" err="1"/>
              <a:t>áloha</a:t>
            </a:r>
            <a:r>
              <a:rPr lang="en-GB" sz="2200" dirty="0"/>
              <a:t>/</a:t>
            </a:r>
            <a:r>
              <a:rPr lang="en-US" sz="2200" dirty="0"/>
              <a:t>backup k</a:t>
            </a:r>
            <a:r>
              <a:rPr lang="sk-SK" sz="2200" dirty="0"/>
              <a:t>ódu</a:t>
            </a:r>
            <a:endParaRPr lang="en-US" sz="2200" dirty="0"/>
          </a:p>
          <a:p>
            <a:r>
              <a:rPr lang="en-US" sz="2200" dirty="0" err="1"/>
              <a:t>autorstvo</a:t>
            </a:r>
            <a:r>
              <a:rPr lang="en-US" sz="2200" dirty="0"/>
              <a:t> </a:t>
            </a:r>
            <a:r>
              <a:rPr lang="en-US" sz="2200" dirty="0" err="1"/>
              <a:t>zmien</a:t>
            </a:r>
            <a:endParaRPr lang="sk-SK" sz="2200" dirty="0"/>
          </a:p>
          <a:p>
            <a:r>
              <a:rPr lang="sk-SK" sz="2200" dirty="0"/>
              <a:t>prispievanie do </a:t>
            </a:r>
            <a:r>
              <a:rPr lang="sk-SK" sz="2200" dirty="0" err="1"/>
              <a:t>open-source</a:t>
            </a:r>
            <a:r>
              <a:rPr lang="sk-SK" sz="2200" dirty="0"/>
              <a:t> projektov</a:t>
            </a:r>
            <a:endParaRPr lang="en-US" sz="2200" dirty="0"/>
          </a:p>
        </p:txBody>
      </p:sp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0B73E9-2BE2-4138-861F-B704360D4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9" y="3241656"/>
            <a:ext cx="3279746" cy="30508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8D98C6-F550-0E0E-8EDD-B3BB2A425CEE}"/>
              </a:ext>
            </a:extLst>
          </p:cNvPr>
          <p:cNvSpPr txBox="1"/>
          <p:nvPr/>
        </p:nvSpPr>
        <p:spPr>
          <a:xfrm>
            <a:off x="5120640" y="5477256"/>
            <a:ext cx="518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https://github.com/MunGell/awesome-for-beginners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75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36B-D520-4482-9BC4-2C63A7F3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sk-SK" dirty="0" err="1"/>
              <a:t>žitočné</a:t>
            </a:r>
            <a:r>
              <a:rPr lang="sk-SK" dirty="0"/>
              <a:t> linky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2E8B-AF07-412A-9929-E2945402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10" y="1514540"/>
            <a:ext cx="11417490" cy="4351338"/>
          </a:xfrm>
        </p:spPr>
        <p:txBody>
          <a:bodyPr>
            <a:normAutofit lnSpcReduction="10000"/>
          </a:bodyPr>
          <a:lstStyle/>
          <a:p>
            <a:r>
              <a:rPr lang="sk-SK" dirty="0"/>
              <a:t>Interaktívna vizualizácia rôznych git funkcií</a:t>
            </a:r>
            <a:endParaRPr lang="sk-SK" dirty="0">
              <a:hlinkClick r:id="" action="ppaction://noaction"/>
            </a:endParaRPr>
          </a:p>
          <a:p>
            <a:pPr lvl="1"/>
            <a:r>
              <a:rPr lang="sk-SK" dirty="0">
                <a:hlinkClick r:id="" action="ppaction://noaction"/>
              </a:rPr>
              <a:t>https://learngitbranching.js.org/</a:t>
            </a:r>
            <a:endParaRPr lang="sk-SK" dirty="0"/>
          </a:p>
          <a:p>
            <a:r>
              <a:rPr lang="sk-SK" dirty="0"/>
              <a:t>Podrobné tutoriály</a:t>
            </a:r>
          </a:p>
          <a:p>
            <a:pPr lvl="1"/>
            <a:r>
              <a:rPr lang="sk-SK" dirty="0">
                <a:hlinkClick r:id="rId2"/>
              </a:rPr>
              <a:t>https://www.youtube.com/watch?v=0v5K4GvK4Gs&amp;ab_channel=ROBWEBsyablkom</a:t>
            </a:r>
            <a:endParaRPr lang="sk-SK" dirty="0"/>
          </a:p>
          <a:p>
            <a:pPr lvl="1"/>
            <a:r>
              <a:rPr lang="sk-SK" dirty="0">
                <a:hlinkClick r:id="rId3"/>
              </a:rPr>
              <a:t>https://www.tutorialspoint.com/git/index.htm</a:t>
            </a:r>
            <a:endParaRPr lang="sk-SK" dirty="0"/>
          </a:p>
          <a:p>
            <a:pPr lvl="1"/>
            <a:r>
              <a:rPr lang="sk-SK" dirty="0">
                <a:hlinkClick r:id="rId4"/>
              </a:rPr>
              <a:t>https://www.codecademy.com/learn/learn-git</a:t>
            </a:r>
            <a:endParaRPr lang="sk-SK" dirty="0"/>
          </a:p>
          <a:p>
            <a:r>
              <a:rPr lang="sk-SK" dirty="0"/>
              <a:t>Stručné popis git funkcií (</a:t>
            </a:r>
            <a:r>
              <a:rPr lang="sk-SK" dirty="0" err="1"/>
              <a:t>cheatsheet</a:t>
            </a:r>
            <a:r>
              <a:rPr lang="sk-SK" dirty="0"/>
              <a:t>)</a:t>
            </a:r>
          </a:p>
          <a:p>
            <a:pPr lvl="1"/>
            <a:r>
              <a:rPr lang="sk-SK" dirty="0">
                <a:hlinkClick r:id="rId5"/>
              </a:rPr>
              <a:t>https://www.atlassian.com/git/tutorials/atlassian-git-cheatsheet</a:t>
            </a:r>
            <a:endParaRPr lang="sk-SK" dirty="0"/>
          </a:p>
          <a:p>
            <a:r>
              <a:rPr lang="sk-SK" dirty="0"/>
              <a:t>Ďalšie štúdium (pokročilé)</a:t>
            </a:r>
          </a:p>
          <a:p>
            <a:pPr lvl="1"/>
            <a:r>
              <a:rPr lang="sk-SK" dirty="0">
                <a:hlinkClick r:id="rId6"/>
              </a:rPr>
              <a:t>https://www.atlassian.com/git/tutorials/advanced-overview</a:t>
            </a:r>
            <a:endParaRPr lang="sk-SK" dirty="0"/>
          </a:p>
          <a:p>
            <a:pPr lvl="1"/>
            <a:r>
              <a:rPr lang="sk-SK" dirty="0">
                <a:hlinkClick r:id="rId7"/>
              </a:rPr>
              <a:t>https://www.toptal.com/software/trunk-based-development-git-flow</a:t>
            </a: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657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289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Git</vt:lpstr>
      <vt:lpstr>Vetvy/branches</vt:lpstr>
      <vt:lpstr>Aktivita #4 – git branch</vt:lpstr>
      <vt:lpstr>PowerPoint Presentation</vt:lpstr>
      <vt:lpstr>PowerPoint Presentation</vt:lpstr>
      <vt:lpstr>PowerPoint Presentation</vt:lpstr>
      <vt:lpstr>Načo je Git dobrý?</vt:lpstr>
      <vt:lpstr>Užitočné linky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49</cp:revision>
  <dcterms:created xsi:type="dcterms:W3CDTF">2020-07-29T08:31:55Z</dcterms:created>
  <dcterms:modified xsi:type="dcterms:W3CDTF">2024-06-17T15:06:31Z</dcterms:modified>
</cp:coreProperties>
</file>