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3" r:id="rId5"/>
    <p:sldId id="271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8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Gell/awesome-for-beginn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Checkout</a:t>
            </a:r>
            <a:r>
              <a:rPr lang="sk-SK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</a:t>
            </a:r>
            <a:r>
              <a:rPr lang="en-GB" dirty="0" err="1"/>
              <a:t>yma</a:t>
            </a:r>
            <a:r>
              <a:rPr lang="sk-SK" dirty="0"/>
              <a:t>ž</a:t>
            </a:r>
            <a:r>
              <a:rPr lang="en-GB" dirty="0"/>
              <a:t> </a:t>
            </a:r>
            <a:r>
              <a:rPr lang="sk-SK" dirty="0"/>
              <a:t>súbor z predošlej hodiny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C</a:t>
            </a:r>
            <a:r>
              <a:rPr lang="en-GB" dirty="0" err="1"/>
              <a:t>ommit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Merge</a:t>
            </a:r>
            <a:r>
              <a:rPr lang="sk-SK" dirty="0"/>
              <a:t> novú vetvu do vetvy “</a:t>
            </a:r>
            <a:r>
              <a:rPr lang="sk-SK" dirty="0" err="1"/>
              <a:t>main</a:t>
            </a:r>
            <a:r>
              <a:rPr lang="sk-S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167272" y="591344"/>
            <a:ext cx="7616233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800" dirty="0" err="1"/>
              <a:t>Vytvor</a:t>
            </a:r>
            <a:r>
              <a:rPr lang="en-GB" sz="2800" dirty="0"/>
              <a:t> </a:t>
            </a:r>
            <a:r>
              <a:rPr lang="sk-SK" sz="2800" dirty="0"/>
              <a:t>súbor </a:t>
            </a:r>
            <a:r>
              <a:rPr lang="en-GB" sz="2800" dirty="0"/>
              <a:t>“</a:t>
            </a:r>
            <a:r>
              <a:rPr lang="en-GB" sz="2800" dirty="0" err="1"/>
              <a:t>hello_world</a:t>
            </a:r>
            <a:r>
              <a:rPr lang="en-GB" sz="2800" dirty="0"/>
              <a:t>”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800" dirty="0"/>
              <a:t>Commit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in</a:t>
            </a:r>
            <a:r>
              <a:rPr lang="sk-SK" sz="2800" dirty="0"/>
              <a:t>ý </a:t>
            </a:r>
            <a:r>
              <a:rPr lang="en-US" sz="2800" dirty="0"/>
              <a:t>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D98C6-F550-0E0E-8EDD-B3BB2A425CEE}"/>
              </a:ext>
            </a:extLst>
          </p:cNvPr>
          <p:cNvSpPr txBox="1"/>
          <p:nvPr/>
        </p:nvSpPr>
        <p:spPr>
          <a:xfrm>
            <a:off x="5120640" y="5477256"/>
            <a:ext cx="518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https://github.com/MunGell/awesome-for-beginners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296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 (External)</cp:lastModifiedBy>
  <cp:revision>50</cp:revision>
  <dcterms:created xsi:type="dcterms:W3CDTF">2020-07-29T08:31:55Z</dcterms:created>
  <dcterms:modified xsi:type="dcterms:W3CDTF">2024-06-24T15:00:56Z</dcterms:modified>
</cp:coreProperties>
</file>