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7" r:id="rId8"/>
    <p:sldId id="262" r:id="rId9"/>
    <p:sldId id="268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git" TargetMode="External"/><Relationship Id="rId2" Type="http://schemas.openxmlformats.org/officeDocument/2006/relationships/hyperlink" Target="https://www.tutorialspoint.com/git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ptal.com/software/trunk-based-development-git-flow" TargetMode="External"/><Relationship Id="rId5" Type="http://schemas.openxmlformats.org/officeDocument/2006/relationships/hyperlink" Target="https://www.atlassian.com/git/tutorials/advanced-overview" TargetMode="External"/><Relationship Id="rId4" Type="http://schemas.openxmlformats.org/officeDocument/2006/relationships/hyperlink" Target="https://www.atlassian.com/git/tutorials/atlassian-git-cheatshe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ristien/ajtyvit/blob/master/git/INSTALL_ENG.m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en-GB" sz="3200" dirty="0">
                <a:solidFill>
                  <a:srgbClr val="FFFFFF"/>
                </a:solidFill>
              </a:rPr>
              <a:t>Version Control System</a:t>
            </a:r>
            <a:endParaRPr lang="sk-SK" sz="3200" dirty="0">
              <a:solidFill>
                <a:srgbClr val="FFFFFF"/>
              </a:solidFill>
            </a:endParaRPr>
          </a:p>
          <a:p>
            <a:pPr algn="l"/>
            <a:endParaRPr lang="sk-SK" sz="3200" dirty="0">
              <a:solidFill>
                <a:srgbClr val="FFFFFF"/>
              </a:solidFill>
            </a:endParaRPr>
          </a:p>
          <a:p>
            <a:pPr algn="l"/>
            <a:endParaRPr lang="sk-SK" sz="3200" dirty="0">
              <a:solidFill>
                <a:srgbClr val="FFFFFF"/>
              </a:solidFill>
            </a:endParaRPr>
          </a:p>
          <a:p>
            <a:pPr algn="l"/>
            <a:r>
              <a:rPr lang="sk-SK" sz="3200" dirty="0">
                <a:solidFill>
                  <a:srgbClr val="FFFFFF"/>
                </a:solidFill>
              </a:rPr>
              <a:t>Martin </a:t>
            </a:r>
            <a:r>
              <a:rPr lang="sk-SK" sz="3200" dirty="0" err="1">
                <a:solidFill>
                  <a:srgbClr val="FFFFFF"/>
                </a:solidFill>
              </a:rPr>
              <a:t>Krištien</a:t>
            </a:r>
            <a:endParaRPr lang="en-GB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Homework</a:t>
            </a:r>
            <a:endParaRPr lang="sk-SK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749492" cy="5230634"/>
          </a:xfrm>
        </p:spPr>
        <p:txBody>
          <a:bodyPr anchor="ctr">
            <a:normAutofit/>
          </a:bodyPr>
          <a:lstStyle/>
          <a:p>
            <a:endParaRPr lang="sk-SK" sz="2400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Add file </a:t>
            </a:r>
            <a:r>
              <a:rPr lang="en-GB" sz="2400" b="1" dirty="0" err="1">
                <a:solidFill>
                  <a:srgbClr val="000000"/>
                </a:solidFill>
              </a:rPr>
              <a:t>what_we_learnt</a:t>
            </a:r>
            <a:r>
              <a:rPr lang="sk-SK" sz="2400" b="1" dirty="0">
                <a:solidFill>
                  <a:srgbClr val="000000"/>
                </a:solidFill>
              </a:rPr>
              <a:t>.txt</a:t>
            </a:r>
          </a:p>
          <a:p>
            <a:r>
              <a:rPr lang="en-GB" sz="2400" dirty="0">
                <a:solidFill>
                  <a:srgbClr val="000000"/>
                </a:solidFill>
              </a:rPr>
              <a:t>Add file </a:t>
            </a:r>
            <a:r>
              <a:rPr lang="en-GB" sz="2400" b="1" dirty="0" err="1">
                <a:solidFill>
                  <a:srgbClr val="000000"/>
                </a:solidFill>
              </a:rPr>
              <a:t>what_we_want_to_learn</a:t>
            </a:r>
            <a:r>
              <a:rPr lang="sk-SK" sz="2400" b="1" dirty="0">
                <a:solidFill>
                  <a:srgbClr val="000000"/>
                </a:solidFill>
              </a:rPr>
              <a:t>.txt</a:t>
            </a:r>
            <a:endParaRPr lang="en-GB" sz="2400" b="1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Experiment with the folder </a:t>
            </a:r>
            <a:r>
              <a:rPr lang="sk-SK" sz="2400" b="1" dirty="0">
                <a:solidFill>
                  <a:srgbClr val="000000"/>
                </a:solidFill>
              </a:rPr>
              <a:t>.git</a:t>
            </a:r>
          </a:p>
        </p:txBody>
      </p:sp>
    </p:spTree>
    <p:extLst>
      <p:ext uri="{BB962C8B-B14F-4D97-AF65-F5344CB8AC3E}">
        <p14:creationId xmlns:p14="http://schemas.microsoft.com/office/powerpoint/2010/main" val="232265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36B-D520-4482-9BC4-2C63A7F3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</a:t>
            </a:r>
            <a:r>
              <a:rPr lang="sk-SK" dirty="0" err="1"/>
              <a:t>link</a:t>
            </a:r>
            <a:r>
              <a:rPr lang="en-GB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2E8B-AF07-412A-9929-E2945402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10" y="1514540"/>
            <a:ext cx="1141749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Interactive visualisation of various git functions</a:t>
            </a:r>
            <a:endParaRPr lang="sk-SK" dirty="0">
              <a:hlinkClick r:id="" action="ppaction://noaction"/>
            </a:endParaRPr>
          </a:p>
          <a:p>
            <a:pPr lvl="1"/>
            <a:r>
              <a:rPr lang="sk-SK" dirty="0">
                <a:hlinkClick r:id="" action="ppaction://noaction"/>
              </a:rPr>
              <a:t>https://learngitbranching.js.org/</a:t>
            </a:r>
            <a:endParaRPr lang="sk-SK" dirty="0"/>
          </a:p>
          <a:p>
            <a:r>
              <a:rPr lang="en-GB" dirty="0"/>
              <a:t>Similar tutorials</a:t>
            </a:r>
            <a:endParaRPr lang="sk-SK" dirty="0"/>
          </a:p>
          <a:p>
            <a:pPr lvl="1"/>
            <a:r>
              <a:rPr lang="sk-SK" dirty="0">
                <a:hlinkClick r:id="rId2"/>
              </a:rPr>
              <a:t>https://www.tutorialspoint.com/git/index.htm</a:t>
            </a:r>
            <a:endParaRPr lang="sk-SK" dirty="0"/>
          </a:p>
          <a:p>
            <a:pPr lvl="1"/>
            <a:r>
              <a:rPr lang="sk-SK" dirty="0">
                <a:hlinkClick r:id="rId3"/>
              </a:rPr>
              <a:t>https://www.codecademy.com/learn/learn-git</a:t>
            </a:r>
            <a:endParaRPr lang="sk-SK" dirty="0"/>
          </a:p>
          <a:p>
            <a:r>
              <a:rPr lang="en-GB" dirty="0"/>
              <a:t>Quick reference for </a:t>
            </a:r>
            <a:r>
              <a:rPr lang="sk-SK" dirty="0"/>
              <a:t>git </a:t>
            </a:r>
            <a:r>
              <a:rPr lang="en-GB" dirty="0"/>
              <a:t>functions </a:t>
            </a:r>
            <a:r>
              <a:rPr lang="sk-SK" dirty="0"/>
              <a:t>(</a:t>
            </a:r>
            <a:r>
              <a:rPr lang="sk-SK" dirty="0" err="1"/>
              <a:t>cheat</a:t>
            </a:r>
            <a:r>
              <a:rPr lang="en-GB" dirty="0"/>
              <a:t>-</a:t>
            </a:r>
            <a:r>
              <a:rPr lang="sk-SK" dirty="0" err="1"/>
              <a:t>sheet</a:t>
            </a:r>
            <a:r>
              <a:rPr lang="sk-SK" dirty="0"/>
              <a:t>)</a:t>
            </a:r>
          </a:p>
          <a:p>
            <a:pPr lvl="1"/>
            <a:r>
              <a:rPr lang="sk-SK" dirty="0">
                <a:hlinkClick r:id="rId4"/>
              </a:rPr>
              <a:t>https://www.atlassian.com/git/tutorials/atlassian-git-cheatsheet</a:t>
            </a:r>
            <a:endParaRPr lang="sk-SK" dirty="0"/>
          </a:p>
          <a:p>
            <a:r>
              <a:rPr lang="en-GB" dirty="0"/>
              <a:t>More advanced concepts</a:t>
            </a:r>
            <a:endParaRPr lang="sk-SK" dirty="0"/>
          </a:p>
          <a:p>
            <a:pPr lvl="1"/>
            <a:r>
              <a:rPr lang="sk-SK" dirty="0">
                <a:hlinkClick r:id="rId5"/>
              </a:rPr>
              <a:t>https://www.atlassian.com/git/tutorials/advanced-overview</a:t>
            </a:r>
            <a:endParaRPr lang="sk-SK" dirty="0"/>
          </a:p>
          <a:p>
            <a:pPr lvl="1"/>
            <a:r>
              <a:rPr lang="sk-SK" dirty="0">
                <a:hlinkClick r:id="rId6"/>
              </a:rPr>
              <a:t>https://www.toptal.com/software/trunk-based-development-git-flow</a:t>
            </a: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657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4F2A8-15FD-4367-9E7D-99868C94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</a:t>
            </a:r>
            <a:b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</a:t>
            </a:r>
            <a:b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GitKraken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306DA-88D0-E2A9-AEA8-0B37C4F7AA1D}"/>
              </a:ext>
            </a:extLst>
          </p:cNvPr>
          <p:cNvSpPr txBox="1"/>
          <p:nvPr/>
        </p:nvSpPr>
        <p:spPr>
          <a:xfrm>
            <a:off x="2949900" y="4200251"/>
            <a:ext cx="6292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hlinkClick r:id="rId3"/>
              </a:rPr>
              <a:t>https://github.com/mkristien/ajtyvit/blob/master/git/INSTALL_ENG.md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291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2440-9AF4-4E57-8364-23D8A620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What is versioning?</a:t>
            </a:r>
          </a:p>
        </p:txBody>
      </p:sp>
    </p:spTree>
    <p:extLst>
      <p:ext uri="{BB962C8B-B14F-4D97-AF65-F5344CB8AC3E}">
        <p14:creationId xmlns:p14="http://schemas.microsoft.com/office/powerpoint/2010/main" val="393289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F459-8F93-4568-BDC6-811AA96C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k-SK" sz="3200" dirty="0">
                <a:solidFill>
                  <a:srgbClr val="FFFFFF"/>
                </a:solidFill>
              </a:rPr>
              <a:t>Git </a:t>
            </a:r>
            <a:r>
              <a:rPr lang="en-GB" sz="3200" dirty="0">
                <a:solidFill>
                  <a:srgbClr val="FFFFFF"/>
                </a:solidFill>
              </a:rPr>
              <a:t>in the wild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A8FD5E9-7428-4322-A4E8-B238A974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952500"/>
            <a:ext cx="6692900" cy="3276600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3A3B77E-3DF8-4B3A-86DC-B66AE64D0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4279900"/>
            <a:ext cx="2222500" cy="14859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16868F-EF45-4373-8F37-52C321115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4279900"/>
            <a:ext cx="1092200" cy="1485900"/>
          </a:xfrm>
          <a:prstGeom prst="rect">
            <a:avLst/>
          </a:prstGeom>
        </p:spPr>
      </p:pic>
      <p:pic>
        <p:nvPicPr>
          <p:cNvPr id="11" name="Picture 10" descr="A picture containing window&#10;&#10;Description automatically generated">
            <a:extLst>
              <a:ext uri="{FF2B5EF4-FFF2-40B4-BE49-F238E27FC236}">
                <a16:creationId xmlns:a16="http://schemas.microsoft.com/office/drawing/2014/main" id="{DD0BD368-5E64-4B2C-B907-EDCE9EED3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4279900"/>
            <a:ext cx="3238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8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408DA-5CAD-4F6D-829C-9F2ECCF2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#1</a:t>
            </a:r>
            <a:b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9BCE5-2190-486D-9361-703B22D77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517563"/>
            <a:ext cx="6780700" cy="38205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F7E89-17BA-4B45-97D7-C2FAC4C62D31}"/>
              </a:ext>
            </a:extLst>
          </p:cNvPr>
          <p:cNvSpPr/>
          <p:nvPr/>
        </p:nvSpPr>
        <p:spPr>
          <a:xfrm>
            <a:off x="5607698" y="4907769"/>
            <a:ext cx="5299788" cy="54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E1B64-51D3-4CC3-A23B-5C9F5BB2D146}"/>
              </a:ext>
            </a:extLst>
          </p:cNvPr>
          <p:cNvCxnSpPr/>
          <p:nvPr/>
        </p:nvCxnSpPr>
        <p:spPr>
          <a:xfrm>
            <a:off x="5055577" y="3059723"/>
            <a:ext cx="6192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2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6BC4-140F-4937-BB7A-B2085C7D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23" y="2202665"/>
            <a:ext cx="4103077" cy="1325563"/>
          </a:xfrm>
        </p:spPr>
        <p:txBody>
          <a:bodyPr/>
          <a:lstStyle/>
          <a:p>
            <a:r>
              <a:rPr lang="en-GB" dirty="0"/>
              <a:t>Activity #2</a:t>
            </a:r>
            <a:br>
              <a:rPr lang="en-GB" dirty="0"/>
            </a:br>
            <a:r>
              <a:rPr lang="en-GB" dirty="0"/>
              <a:t>Git Add, Commit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ED229F2-3AFC-4B81-83DB-E8F62A6C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5018"/>
            <a:ext cx="4251658" cy="2454825"/>
          </a:xfrm>
        </p:spPr>
      </p:pic>
    </p:spTree>
    <p:extLst>
      <p:ext uri="{BB962C8B-B14F-4D97-AF65-F5344CB8AC3E}">
        <p14:creationId xmlns:p14="http://schemas.microsoft.com/office/powerpoint/2010/main" val="51691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6BC4-140F-4937-BB7A-B2085C7D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23" y="2202665"/>
            <a:ext cx="4103077" cy="1325563"/>
          </a:xfrm>
        </p:spPr>
        <p:txBody>
          <a:bodyPr/>
          <a:lstStyle/>
          <a:p>
            <a:r>
              <a:rPr lang="en-GB" dirty="0"/>
              <a:t>Activity #2</a:t>
            </a:r>
            <a:br>
              <a:rPr lang="en-GB" dirty="0"/>
            </a:br>
            <a:r>
              <a:rPr lang="en-GB" dirty="0"/>
              <a:t>Git Add, Commit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02655-EDF3-006F-A988-D9524169E807}"/>
              </a:ext>
            </a:extLst>
          </p:cNvPr>
          <p:cNvSpPr txBox="1"/>
          <p:nvPr/>
        </p:nvSpPr>
        <p:spPr>
          <a:xfrm>
            <a:off x="5954598" y="2036631"/>
            <a:ext cx="525780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2000" dirty="0"/>
              <a:t>Create a new file &lt;username&gt;.txt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2000" dirty="0"/>
              <a:t>Modify the file by writing into it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2000" dirty="0"/>
              <a:t>Stage the new file in </a:t>
            </a:r>
            <a:r>
              <a:rPr lang="en-GB" sz="2000" dirty="0" err="1"/>
              <a:t>GitKraken</a:t>
            </a:r>
            <a:endParaRPr lang="en-GB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2000" dirty="0"/>
              <a:t>Create a new commit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2000" dirty="0"/>
              <a:t>Push the new commit</a:t>
            </a:r>
          </a:p>
        </p:txBody>
      </p:sp>
    </p:spTree>
    <p:extLst>
      <p:ext uri="{BB962C8B-B14F-4D97-AF65-F5344CB8AC3E}">
        <p14:creationId xmlns:p14="http://schemas.microsoft.com/office/powerpoint/2010/main" val="425555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291-1983-4095-80A6-8059AE8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8798"/>
          </a:xfrm>
        </p:spPr>
        <p:txBody>
          <a:bodyPr/>
          <a:lstStyle/>
          <a:p>
            <a:r>
              <a:rPr lang="en-GB" dirty="0"/>
              <a:t>Activity #3</a:t>
            </a:r>
            <a:br>
              <a:rPr lang="en-GB" dirty="0"/>
            </a:br>
            <a:r>
              <a:rPr lang="en-GB" dirty="0"/>
              <a:t>Git Conflict</a:t>
            </a:r>
            <a:endParaRPr lang="sk-SK" dirty="0"/>
          </a:p>
        </p:txBody>
      </p: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64C173DF-3757-48E3-AF9F-EB6D9EAF3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8" y="2220598"/>
            <a:ext cx="5940132" cy="241680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2DBE3-5A39-411F-8A14-EDB1FA95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10" y="2545224"/>
            <a:ext cx="4940605" cy="16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291-1983-4095-80A6-8059AE8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8798"/>
          </a:xfrm>
        </p:spPr>
        <p:txBody>
          <a:bodyPr/>
          <a:lstStyle/>
          <a:p>
            <a:r>
              <a:rPr lang="en-GB" dirty="0"/>
              <a:t>Activity #3</a:t>
            </a:r>
            <a:br>
              <a:rPr lang="en-GB" dirty="0"/>
            </a:br>
            <a:r>
              <a:rPr lang="en-GB" dirty="0"/>
              <a:t>Git Conflict</a:t>
            </a:r>
            <a:endParaRPr lang="sk-S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FCC5F-DF5E-63B9-3864-7B39D3A61AFF}"/>
              </a:ext>
            </a:extLst>
          </p:cNvPr>
          <p:cNvSpPr txBox="1"/>
          <p:nvPr/>
        </p:nvSpPr>
        <p:spPr>
          <a:xfrm>
            <a:off x="1538107" y="2373923"/>
            <a:ext cx="5938823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2000" dirty="0"/>
              <a:t>Open file </a:t>
            </a:r>
            <a:r>
              <a:rPr lang="en-GB" sz="2000" i="1" dirty="0"/>
              <a:t>conflict.txt</a:t>
            </a:r>
            <a:endParaRPr lang="en-GB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2000" dirty="0"/>
              <a:t>Modify the file by editing the first line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2000" dirty="0"/>
              <a:t>Stage and commit the changes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2000" dirty="0"/>
              <a:t>Git pull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2000" dirty="0"/>
              <a:t>Resolve conflict and finalise the pull operation</a:t>
            </a:r>
          </a:p>
        </p:txBody>
      </p:sp>
    </p:spTree>
    <p:extLst>
      <p:ext uri="{BB962C8B-B14F-4D97-AF65-F5344CB8AC3E}">
        <p14:creationId xmlns:p14="http://schemas.microsoft.com/office/powerpoint/2010/main" val="109301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254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Git</vt:lpstr>
      <vt:lpstr>Git vs  GitKraken, GitHub</vt:lpstr>
      <vt:lpstr>What is versioning?</vt:lpstr>
      <vt:lpstr>Git in the wild</vt:lpstr>
      <vt:lpstr>Activity #1 Git Clone</vt:lpstr>
      <vt:lpstr>Activity #2 Git Add, Commit</vt:lpstr>
      <vt:lpstr>Activity #2 Git Add, Commit</vt:lpstr>
      <vt:lpstr>Activity #3 Git Conflict</vt:lpstr>
      <vt:lpstr>Activity #3 Git Conflict</vt:lpstr>
      <vt:lpstr>Homework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47</cp:revision>
  <dcterms:created xsi:type="dcterms:W3CDTF">2020-07-29T08:31:55Z</dcterms:created>
  <dcterms:modified xsi:type="dcterms:W3CDTF">2022-12-06T15:02:14Z</dcterms:modified>
</cp:coreProperties>
</file>