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3" r:id="rId5"/>
    <p:sldId id="271" r:id="rId6"/>
    <p:sldId id="270" r:id="rId7"/>
    <p:sldId id="26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git" TargetMode="External"/><Relationship Id="rId2" Type="http://schemas.openxmlformats.org/officeDocument/2006/relationships/hyperlink" Target="https://www.tutorialspoint.com/git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software/trunk-based-development-git-flow" TargetMode="External"/><Relationship Id="rId5" Type="http://schemas.openxmlformats.org/officeDocument/2006/relationships/hyperlink" Target="https://www.atlassian.com/git/tutorials/advanced-overview" TargetMode="External"/><Relationship Id="rId4" Type="http://schemas.openxmlformats.org/officeDocument/2006/relationships/hyperlink" Target="https://www.atlassian.com/git/tutorials/atlassian-git-cheat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 dirty="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GB" sz="3200" dirty="0">
                <a:solidFill>
                  <a:srgbClr val="FFFFFF"/>
                </a:solidFill>
              </a:rPr>
              <a:t>Version Control System</a:t>
            </a:r>
            <a:endParaRPr lang="sk-SK" sz="3200" dirty="0">
              <a:solidFill>
                <a:srgbClr val="FFFFFF"/>
              </a:solidFill>
            </a:endParaRPr>
          </a:p>
          <a:p>
            <a:pPr algn="l"/>
            <a:endParaRPr lang="sk-SK" sz="3200" dirty="0">
              <a:solidFill>
                <a:srgbClr val="FFFFFF"/>
              </a:solidFill>
            </a:endParaRPr>
          </a:p>
          <a:p>
            <a:pPr algn="l"/>
            <a:endParaRPr lang="sk-SK" sz="3200" dirty="0">
              <a:solidFill>
                <a:srgbClr val="FFFFFF"/>
              </a:solidFill>
            </a:endParaRPr>
          </a:p>
          <a:p>
            <a:pPr algn="l"/>
            <a:r>
              <a:rPr lang="sk-SK" sz="3200" dirty="0">
                <a:solidFill>
                  <a:srgbClr val="FFFFFF"/>
                </a:solidFill>
              </a:rPr>
              <a:t>Martin </a:t>
            </a:r>
            <a:r>
              <a:rPr lang="sk-SK" sz="3200" dirty="0" err="1">
                <a:solidFill>
                  <a:srgbClr val="FFFFFF"/>
                </a:solidFill>
              </a:rPr>
              <a:t>Krištien</a:t>
            </a:r>
            <a:endParaRPr lang="en-GB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Git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Activity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 custom branch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Checkout the branch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Delete a file created last time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Commit the new change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Merge the branch into the “main” branch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GB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tivity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Create a new branch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Add and commit a “</a:t>
            </a:r>
            <a:r>
              <a:rPr lang="en-US" sz="2800" dirty="0" err="1"/>
              <a:t>hello_world</a:t>
            </a:r>
            <a:r>
              <a:rPr lang="en-US" sz="2800" dirty="0"/>
              <a:t>” file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the commit to a remote branch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Go to </a:t>
            </a:r>
            <a:r>
              <a:rPr lang="en-US" sz="2800" dirty="0" err="1"/>
              <a:t>github</a:t>
            </a:r>
            <a:r>
              <a:rPr lang="en-US" sz="2800" dirty="0"/>
              <a:t> and create a Pull Request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Find another PR and do a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7458745" cy="547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Create commits regularly (at least once a day)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Independent functionality should be developed using branches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Be careful which branch is checked out when committing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Smaller PRs are easier to code review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Use PR description as project documentation</a:t>
            </a:r>
          </a:p>
          <a:p>
            <a:pPr marL="514350" lvl="1">
              <a:lnSpc>
                <a:spcPct val="150000"/>
              </a:lnSpc>
              <a:spcAft>
                <a:spcPts val="600"/>
              </a:spcAft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summed up?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Code sharing</a:t>
            </a:r>
          </a:p>
          <a:p>
            <a:r>
              <a:rPr lang="en-US" sz="2200" dirty="0"/>
              <a:t>Flexible and efficient division of code development</a:t>
            </a:r>
          </a:p>
          <a:p>
            <a:r>
              <a:rPr lang="en-US" sz="2200" dirty="0"/>
              <a:t>Easy comparison of code changes</a:t>
            </a:r>
          </a:p>
          <a:p>
            <a:r>
              <a:rPr lang="en-US" sz="2200" dirty="0"/>
              <a:t>Easy checkout of various code versions</a:t>
            </a:r>
          </a:p>
          <a:p>
            <a:r>
              <a:rPr lang="en-US" sz="2200" dirty="0"/>
              <a:t>Code backup</a:t>
            </a:r>
            <a:endParaRPr lang="en-GB" sz="2200" dirty="0"/>
          </a:p>
          <a:p>
            <a:r>
              <a:rPr lang="en-GB" sz="2200" dirty="0"/>
              <a:t>Code change authorship</a:t>
            </a:r>
          </a:p>
          <a:p>
            <a:r>
              <a:rPr lang="en-GB" sz="2200" dirty="0"/>
              <a:t>Open-source projects</a:t>
            </a:r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Interactive visualisation of various git functions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en-GB" dirty="0"/>
              <a:t>Similar tutorials</a:t>
            </a:r>
            <a:endParaRPr lang="sk-SK" dirty="0"/>
          </a:p>
          <a:p>
            <a:pPr lvl="1"/>
            <a:r>
              <a:rPr lang="sk-SK" dirty="0">
                <a:hlinkClick r:id="rId2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https://www.codecademy.com/learn/learn-git</a:t>
            </a:r>
            <a:endParaRPr lang="sk-SK" dirty="0"/>
          </a:p>
          <a:p>
            <a:r>
              <a:rPr lang="en-GB" dirty="0"/>
              <a:t>Quick reference for </a:t>
            </a:r>
            <a:r>
              <a:rPr lang="sk-SK" dirty="0"/>
              <a:t>git </a:t>
            </a:r>
            <a:r>
              <a:rPr lang="en-GB" dirty="0"/>
              <a:t>functions </a:t>
            </a:r>
            <a:r>
              <a:rPr lang="sk-SK" dirty="0"/>
              <a:t>(</a:t>
            </a:r>
            <a:r>
              <a:rPr lang="sk-SK" dirty="0" err="1"/>
              <a:t>cheat</a:t>
            </a:r>
            <a:r>
              <a:rPr lang="en-GB" dirty="0"/>
              <a:t>-</a:t>
            </a:r>
            <a:r>
              <a:rPr lang="sk-SK" dirty="0" err="1"/>
              <a:t>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4"/>
              </a:rPr>
              <a:t>https://www.atlassian.com/git/tutorials/atlassian-git-cheatsheet</a:t>
            </a:r>
            <a:endParaRPr lang="sk-SK" dirty="0"/>
          </a:p>
          <a:p>
            <a:r>
              <a:rPr lang="en-GB" dirty="0"/>
              <a:t>More advanced concepts</a:t>
            </a:r>
            <a:endParaRPr lang="sk-SK" dirty="0"/>
          </a:p>
          <a:p>
            <a:pPr lvl="1"/>
            <a:r>
              <a:rPr lang="sk-SK" dirty="0">
                <a:hlinkClick r:id="rId5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6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574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264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Git branch</vt:lpstr>
      <vt:lpstr>Activity #4 – git branch</vt:lpstr>
      <vt:lpstr>PowerPoint Presentation</vt:lpstr>
      <vt:lpstr>PowerPoint Presentation</vt:lpstr>
      <vt:lpstr>PowerPoint Presentation</vt:lpstr>
      <vt:lpstr>Git summed up?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46</cp:revision>
  <dcterms:created xsi:type="dcterms:W3CDTF">2020-07-29T08:31:55Z</dcterms:created>
  <dcterms:modified xsi:type="dcterms:W3CDTF">2022-12-08T12:54:31Z</dcterms:modified>
</cp:coreProperties>
</file>