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2D6"/>
    <a:srgbClr val="EEF0F6"/>
    <a:srgbClr val="D2D6E6"/>
    <a:srgbClr val="CBCBC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AD84F5-DD22-4B45-BE71-4A97E926E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5871-4E55-4A3D-8BA9-0424ECB82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6B6CC-31CD-4FF7-9702-BC6784D9D51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E6FBA-39D6-44C0-BDC2-6F01B82A9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4F6FF-EC25-4CB2-AF1C-D850727037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C4CF9-198F-4DD9-A8DF-8C526F73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6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52FB0-0438-4B58-8BAA-BDF40878A8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EA802-5C7B-4892-AE26-EFEC30F4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6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E76F-7A4A-42C8-AB8F-AEAB00FAA32D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7AD2-8004-4D9C-B747-AEDF6DD4F72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2359-0EE2-4383-8F1F-1D21290348E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5624-9AF7-4A60-84A3-FAC66A613FEA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EF27-15B7-48F0-A6B5-CD54620C1332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3316-E5C9-4620-93B6-E34BB070B62E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D7CD-4A3B-4CDF-8033-519CBE1E32BF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70E5-4B96-4E5C-B291-4BFA5DE48EE2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D425-0C53-42DA-BAEB-C128075659BC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4816-85C4-4A57-8879-AFC115D1D15C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8EC-EEC8-4D46-BF7B-C6103D86CAE4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E018-EDF5-4836-91D7-9C46DF2B75B6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E66A-575E-439C-AEF7-B7527C10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labhpoudel/world-energy-consump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uropeEnergy2019/Story1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2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Europe Energy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2019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Michał Król</a:t>
            </a:r>
          </a:p>
          <a:p>
            <a:pPr algn="l"/>
            <a:r>
              <a:rPr lang="en-US" dirty="0"/>
              <a:t>2022-05-13</a:t>
            </a:r>
          </a:p>
        </p:txBody>
      </p:sp>
    </p:spTree>
    <p:extLst>
      <p:ext uri="{BB962C8B-B14F-4D97-AF65-F5344CB8AC3E}">
        <p14:creationId xmlns:p14="http://schemas.microsoft.com/office/powerpoint/2010/main" val="141746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Findings - electricity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7" y="1635856"/>
            <a:ext cx="10654019" cy="44293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2019, whole Europe generated about 5000 tera-Watt-hours of electricity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total, almost half of this electricity came from fossil fuels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Highest share of fossil fuels in electricity generation was observed in Eastern Europe (61 %), the lowest in Northern Europe (24 %)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countries in Eastern Europe heavily rely on nuclear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Countries in Southern Europe seem to be most averse to nuclear power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8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Findings - electricity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7" y="1635856"/>
            <a:ext cx="10654019" cy="44293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2019, whole Europe generated about 5000 tera-Watt-hours of electricity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total, almost half of this electricity came from fossil fuels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Highest share of fossil fuels in electricity generation was observed in Eastern Europe (61 %), the lowest in Northern Europe (24 %)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countries in Eastern Europe heavily rely on nuclear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Countries in Southern Europe seem to be most averse to nuclear power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5856"/>
            <a:ext cx="9144000" cy="36219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data for this report comes from World Energy Consumption dataset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report focuses on countries in Europe, in the year 2019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Areas of focus are primary energy, electricity and their 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1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5856"/>
            <a:ext cx="9144000" cy="44293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for analysis came from World Energy Consumption dataset, </a:t>
            </a:r>
            <a:br>
              <a:rPr lang="en-US" dirty="0">
                <a:latin typeface="+mj-lt"/>
              </a:rPr>
            </a:br>
            <a:r>
              <a:rPr lang="en-US" sz="2000" dirty="0">
                <a:latin typeface="+mj-lt"/>
                <a:hlinkClick r:id="rId2"/>
              </a:rPr>
              <a:t>https://www.kaggle.com/datasets/pralabhpoudel/world-energy-consumption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collected data was processed to improve the quality and alter formatting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From many available years, countries, data measures and categories of energy sources, data of interest was selected and extracted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extracted data was presented with a dashboard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Results -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5856"/>
            <a:ext cx="9144000" cy="4429384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The dashboard available under the </a:t>
            </a:r>
            <a:r>
              <a:rPr lang="en-US" dirty="0" err="1">
                <a:latin typeface="+mj-lt"/>
              </a:rPr>
              <a:t>url</a:t>
            </a:r>
            <a:r>
              <a:rPr lang="en-US" dirty="0">
                <a:latin typeface="+mj-lt"/>
              </a:rPr>
              <a:t> below splits the findings into three categories: primary energy, electricity and shares of sources of power.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1200" dirty="0">
                <a:latin typeface="+mj-lt"/>
                <a:hlinkClick r:id="rId2"/>
              </a:rPr>
              <a:t>https://public.tableau.com/views/EuropeEnergy2019/Story1?:language=en-US&amp;publish=yes&amp;:display_count=n&amp;:origin=viz_share_link</a:t>
            </a:r>
            <a:endParaRPr lang="en-US" sz="1200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Results - dashboard: primary energy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601092B-B1BE-457D-B858-2285C6E3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3" y="1115276"/>
            <a:ext cx="11860634" cy="56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Results - dashboard: electricity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3BF7C3-7DEB-4A4B-850F-98A9C4ED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0" y="1126611"/>
            <a:ext cx="11963759" cy="56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1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Results - dashboard: share of 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2DF9CE-F999-461B-A68E-B1B38A0F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1751870"/>
            <a:ext cx="11428602" cy="42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Findings - primary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632BC-BB7A-4A0A-9008-3FB9AD48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7" y="1635856"/>
            <a:ext cx="10654019" cy="44293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2019, whole Europe consumed almost 30 000 tera-Watt-hours of primary energy (energy harvested directly from natural resources)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Majority of this energy came from fossil fuels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Highest share of fossil fuels in energy consumption was observed in Eastern Europe (86 %), the lowest in Northern Europe (64 %)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is a clear correlation between latitude and energy consumption per capita, which can be explained by higher power consumption in winter due to lower temperatures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D08-8551-4F1B-A580-12CA2E4A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8" y="107295"/>
            <a:ext cx="10654019" cy="93293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+mn-lt"/>
              </a:rPr>
              <a:t>Findings - primary energy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3DAB8-2B14-4C55-B94A-6BC08B16A124}"/>
              </a:ext>
            </a:extLst>
          </p:cNvPr>
          <p:cNvCxnSpPr/>
          <p:nvPr/>
        </p:nvCxnSpPr>
        <p:spPr>
          <a:xfrm>
            <a:off x="763398" y="1040235"/>
            <a:ext cx="10654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BAF2D94-8DED-4E60-B75A-9B9EA07C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33" y="1518125"/>
            <a:ext cx="750674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429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Europe Energy 2019 Report</vt:lpstr>
      <vt:lpstr>Summary</vt:lpstr>
      <vt:lpstr>Methodology</vt:lpstr>
      <vt:lpstr>Results - dashboard</vt:lpstr>
      <vt:lpstr>Results - dashboard: primary energy</vt:lpstr>
      <vt:lpstr>Results - dashboard: electricity</vt:lpstr>
      <vt:lpstr>Results - dashboard: share of sources</vt:lpstr>
      <vt:lpstr>Findings - primary energy</vt:lpstr>
      <vt:lpstr>Findings - primary energy</vt:lpstr>
      <vt:lpstr>Findings - electricity</vt:lpstr>
      <vt:lpstr>Findings - electricity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Król Michał 5 (STUD)</dc:creator>
  <cp:lastModifiedBy>Król Michał 5 (STUD)</cp:lastModifiedBy>
  <cp:revision>9</cp:revision>
  <dcterms:created xsi:type="dcterms:W3CDTF">2022-05-13T10:59:56Z</dcterms:created>
  <dcterms:modified xsi:type="dcterms:W3CDTF">2022-05-13T12:05:50Z</dcterms:modified>
</cp:coreProperties>
</file>