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11625-7784-A532-7CAD-688790400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9E6204-C28F-0070-DF9F-3598F70A7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B209EB-E904-9431-EE44-46952995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DC18-49B6-451A-98EA-9288F15BCF61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CE72E3-07DA-3609-93C0-B8F4D841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2436C5-704E-8A94-052D-872C1D1C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D869-6D3E-4383-8A89-AFD20B2E85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15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44F55-C9FE-2E48-1035-614DFFFA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1C5473-B28A-3CB3-7DD0-6D1272F23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EA3397-D0B1-3793-362E-D5087289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DC18-49B6-451A-98EA-9288F15BCF61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490D1-6CE8-3C58-C19F-83B08FC5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1A2500-470D-4BBF-5702-A0615959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D869-6D3E-4383-8A89-AFD20B2E85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98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FB9586-5BEF-93C7-1B81-A3CC45E45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E04E01-12AA-78C9-B06C-616E62460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21587-F654-F530-3D25-E5503498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DC18-49B6-451A-98EA-9288F15BCF61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F24AB-9BD2-5A90-333A-EE6ACEE6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3EB386-907A-2A94-9324-415B6E14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D869-6D3E-4383-8A89-AFD20B2E85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80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635A7-45D6-DDB2-9E7F-AF93B38F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EBD876-31B7-89D4-E011-219F319C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A32701-778F-8D57-56C7-14773D75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DC18-49B6-451A-98EA-9288F15BCF61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9B98B4-B1F5-F919-8DF8-523B9B0B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3D2307-EDC8-F7A0-ECC4-05C72283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D869-6D3E-4383-8A89-AFD20B2E85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72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D95A8-A46E-FB71-87AB-182C2D18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B39234-EB7C-5E5B-4C65-C8FD04282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B2BB5-D818-BBEE-C8EB-F9163FBF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DC18-49B6-451A-98EA-9288F15BCF61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9E79F1-B843-3359-04E6-63E80E5A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FE3A0-EB72-77AA-6931-07EBA7E8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D869-6D3E-4383-8A89-AFD20B2E85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12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72A3A-5DF8-C42E-E833-68251CC2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31CB68-545E-C490-A4AB-64FEFA011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AB28FA-9AE3-9F8F-B5BF-332C3CAB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B7A60F-435F-B26A-9FF4-2CB7D832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DC18-49B6-451A-98EA-9288F15BCF61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07E6C9-5265-6004-E9AB-66A56272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C6E0E8-49D7-1005-D59C-9F551846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D869-6D3E-4383-8A89-AFD20B2E85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41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963DA-CF10-3E84-B0DC-61F6991F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9A17F1-1151-6269-0868-E5B9997B7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23B752-F903-0E6A-19F7-882C8EAB2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34229C-5831-FDF3-4FE7-86B3E8F06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D224E2-F8CD-2E41-D383-6FAC060A7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FCB6856-5918-24F5-DA4C-D5424341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DC18-49B6-451A-98EA-9288F15BCF61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A0790F-A7F7-F9D6-3585-3DAE11BC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7EBC5E-EC9B-5328-02CB-5D6F8595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D869-6D3E-4383-8A89-AFD20B2E85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15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AFBF5A-5636-1A1F-5ABA-CCAFB02D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C34CED-D576-BD21-C4CF-4E078626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DC18-49B6-451A-98EA-9288F15BCF61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227EC-D8C1-7B6B-B862-D1478793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649066-243F-8A34-C99C-22556BFB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D869-6D3E-4383-8A89-AFD20B2E85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32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332EA86-B282-27D1-3E4F-6CC0C174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DC18-49B6-451A-98EA-9288F15BCF61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EDCF74-FBA7-2963-9ABD-6A9CECD4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C0158D-A1A9-48BB-4816-427D1011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D869-6D3E-4383-8A89-AFD20B2E85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56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0CC4D-BC6F-E472-CED0-F6FCF2EF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15A2A1-3D7B-64D0-6F7F-C2E9B7A13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A46D63-5157-8926-6B1B-BDCFE5865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90C2F9-1659-8A4C-CDA9-9CC3A209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DC18-49B6-451A-98EA-9288F15BCF61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E3B3BE-4DB8-79DD-5B80-0F9480F6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778356-65B2-CC1A-09F4-773215AA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D869-6D3E-4383-8A89-AFD20B2E85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60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0C14E-3763-A9AA-E547-1FA7A8E0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32A6A1-5FF5-4422-6F23-7A9611848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27EC13-3323-D09B-5D06-94CAD69AA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AA8DC9-BB80-3790-8AAC-B90C64C3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DC18-49B6-451A-98EA-9288F15BCF61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4BD739-BD0E-5047-7B24-A78BC69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93374C-9E94-D411-1439-B972605C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D869-6D3E-4383-8A89-AFD20B2E85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35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BB8B3E-293C-52BE-4A24-DE7E701D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D83C91-3442-E6B7-272F-AB498008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1B27D2-B8EF-0D90-B846-EBB4A3DF6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3DC18-49B6-451A-98EA-9288F15BCF61}" type="datetimeFigureOut">
              <a:rPr lang="de-DE" smtClean="0"/>
              <a:t>16.07.2022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5DAF80-7F67-7199-DFD3-42062ABDB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EE9CC-A308-8673-7F80-F6D8E9BF9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D869-6D3E-4383-8A89-AFD20B2E85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16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BE442DF-89F4-5753-F14F-B3B8E9A91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43" y="643467"/>
            <a:ext cx="3499156" cy="24756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A938C6B9-01A5-A4ED-DBF6-6E0A44E9A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86" y="3748194"/>
            <a:ext cx="3493471" cy="247163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1FE06445-AEDF-8787-372E-A7C3D6FA9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64" y="1168463"/>
            <a:ext cx="6410084" cy="45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9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karl robold</dc:creator>
  <cp:lastModifiedBy>karl robold</cp:lastModifiedBy>
  <cp:revision>1</cp:revision>
  <dcterms:created xsi:type="dcterms:W3CDTF">2022-07-16T00:43:48Z</dcterms:created>
  <dcterms:modified xsi:type="dcterms:W3CDTF">2022-07-16T01:12:03Z</dcterms:modified>
</cp:coreProperties>
</file>