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736096-E753-4CE5-5A67-07C56DF56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734C36-FCDD-AC74-E589-C8E1AC497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9A140E-17B5-86FD-7EB4-4057A74E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C1B5-A0E5-4339-8093-485B00421A4D}" type="datetimeFigureOut">
              <a:rPr lang="de-DE" smtClean="0"/>
              <a:t>21.07.2022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B36407-76BD-2A15-BFDE-4769C7C0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F1FA14-88E9-B5A2-5941-2728F6F7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5153-BFA8-4DD8-B704-216BD1B71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78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9B38D-7CA2-4174-1FE3-A2BAC18E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AC12C9-030A-4B44-72C9-753C7956E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AD6DEE-B6D3-4C2F-17B7-1AB10D5E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C1B5-A0E5-4339-8093-485B00421A4D}" type="datetimeFigureOut">
              <a:rPr lang="de-DE" smtClean="0"/>
              <a:t>21.07.2022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15C0BC-4E77-F25C-FA1A-7E4586F5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909840-9E3B-8C55-E76B-7CA0FD6A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5153-BFA8-4DD8-B704-216BD1B71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5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6AD93D-672F-9CCB-2548-0EC8FA455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C07354B-6C72-CCD6-BA42-E9A887009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97F016-AB6D-6F9D-E939-A78C02F3D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C1B5-A0E5-4339-8093-485B00421A4D}" type="datetimeFigureOut">
              <a:rPr lang="de-DE" smtClean="0"/>
              <a:t>21.07.2022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688641-3D47-330F-3493-4252EFA5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190A0B-FDAF-73C6-AC98-C8ADC139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5153-BFA8-4DD8-B704-216BD1B71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71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9002B-E27E-9DE6-DE93-F8B3116D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A9F646-DA4A-61A8-2313-4E157BC5B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5B6EC9-704F-0363-CC37-2797552A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C1B5-A0E5-4339-8093-485B00421A4D}" type="datetimeFigureOut">
              <a:rPr lang="de-DE" smtClean="0"/>
              <a:t>21.07.2022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E8658D-65E1-780F-4CF6-472971EE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8B55A7-78E2-8CC8-5E8A-97225F4E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5153-BFA8-4DD8-B704-216BD1B71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92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AC620-36F8-BFE1-046E-2E636D63A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16841D-5CED-2F47-72C2-5EC0DEB32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19B833-642F-CE5F-4895-061F68FC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C1B5-A0E5-4339-8093-485B00421A4D}" type="datetimeFigureOut">
              <a:rPr lang="de-DE" smtClean="0"/>
              <a:t>21.07.2022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B2AB14-C09E-DB72-4974-39CC9D4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3BFA15-99A9-336F-E020-3010FA22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5153-BFA8-4DD8-B704-216BD1B71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A2E61-C093-7653-2B9C-E5B3AB1DF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D07F6F-DA30-AA61-268F-D56A7455A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239103-CCE6-9792-1086-FCBDAA965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253CC8-0F8F-7704-4977-68F7EEF6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C1B5-A0E5-4339-8093-485B00421A4D}" type="datetimeFigureOut">
              <a:rPr lang="de-DE" smtClean="0"/>
              <a:t>21.07.2022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1558C2-7610-DC47-1FF4-3157FDF8E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69DE9E-52E2-2D6D-A2B8-81A70118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5153-BFA8-4DD8-B704-216BD1B71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64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E681E-D4AA-7A0B-D7E2-0FAE9DA52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705568-7114-D689-D489-D89E25CCC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C89148-588E-2A3F-A81B-C13856154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55845F-93E1-E05D-2703-CE06684C9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4172966-5265-F4A1-843F-3663CACCA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10A4FF-ED16-957A-DE11-099C8E14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C1B5-A0E5-4339-8093-485B00421A4D}" type="datetimeFigureOut">
              <a:rPr lang="de-DE" smtClean="0"/>
              <a:t>21.07.2022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482CCA7-53F2-6CD5-678F-1C9DA411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C72781F-467F-9BDE-A1E5-8B8B1087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5153-BFA8-4DD8-B704-216BD1B71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66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824FE-063C-EF15-3629-09DEB85D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88535D-40B7-D585-F170-B2A6CC8D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C1B5-A0E5-4339-8093-485B00421A4D}" type="datetimeFigureOut">
              <a:rPr lang="de-DE" smtClean="0"/>
              <a:t>21.07.2022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806ACA-05A8-772C-DB88-929040B41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BB5F0B-0AD9-D6EF-2654-0966A2C9A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5153-BFA8-4DD8-B704-216BD1B71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63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831ABF-1A6F-38F3-018D-CDCDE084A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C1B5-A0E5-4339-8093-485B00421A4D}" type="datetimeFigureOut">
              <a:rPr lang="de-DE" smtClean="0"/>
              <a:t>21.07.2022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F4B559-10CC-5FDE-B056-35AEC33D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96BC3F-E4BE-1498-D399-AE2F28E76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5153-BFA8-4DD8-B704-216BD1B71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45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3D22F-1F29-8524-81C3-6B1B0CF52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CB884A-6D55-6086-8FD6-84C131DA5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E409DC-86FA-09CC-8D5E-ED8DE3E58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6A4AAC-B149-52A9-FE9C-4A813C32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C1B5-A0E5-4339-8093-485B00421A4D}" type="datetimeFigureOut">
              <a:rPr lang="de-DE" smtClean="0"/>
              <a:t>21.07.2022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896E93-5434-0BC1-CC11-1390B101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866D3C-BB39-8E1E-7F4F-5D886835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5153-BFA8-4DD8-B704-216BD1B71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99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87027-2E7C-39E3-0525-33C5BF5B9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39BAC6-E8A9-9FDC-FD84-B60BDFACA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8AD920-4420-32AF-C2F2-1E2EF59A6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F9B80F-5D5C-51F7-B388-A12C9F00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C1B5-A0E5-4339-8093-485B00421A4D}" type="datetimeFigureOut">
              <a:rPr lang="de-DE" smtClean="0"/>
              <a:t>21.07.2022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A7001C-9EA2-2A3E-B95D-3FE6B599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BFC126-20FB-C497-3B0F-1CBAD663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5153-BFA8-4DD8-B704-216BD1B71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865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FA2F831-BE0B-2919-ECB6-676EFBC41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4C428C-1E98-33FA-99A0-D95768F15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D93BE1-8A31-9486-F446-8A6EC247A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CC1B5-A0E5-4339-8093-485B00421A4D}" type="datetimeFigureOut">
              <a:rPr lang="de-DE" smtClean="0"/>
              <a:t>21.07.2022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18DFFE-747B-4D6D-C7D1-DEB5F6B21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DCE33D-321D-68AE-0AA3-B58629D65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15153-BFA8-4DD8-B704-216BD1B71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38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841EF81F-0FED-030D-498B-DB131E5D21E1}"/>
              </a:ext>
            </a:extLst>
          </p:cNvPr>
          <p:cNvSpPr txBox="1"/>
          <p:nvPr/>
        </p:nvSpPr>
        <p:spPr>
          <a:xfrm>
            <a:off x="727788" y="643810"/>
            <a:ext cx="108235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/* Datei: styles/main.css */</a:t>
            </a:r>
          </a:p>
          <a:p>
            <a:r>
              <a:rPr lang="de-DE"/>
              <a:t>body {</a:t>
            </a:r>
          </a:p>
          <a:p>
            <a:r>
              <a:rPr lang="de-DE"/>
              <a:t>    margin: 0px;</a:t>
            </a:r>
          </a:p>
          <a:p>
            <a:r>
              <a:rPr lang="de-DE"/>
              <a:t>}</a:t>
            </a:r>
          </a:p>
          <a:p>
            <a:r>
              <a:rPr lang="de-DE"/>
              <a:t>h1 {</a:t>
            </a:r>
          </a:p>
          <a:p>
            <a:r>
              <a:rPr lang="de-DE"/>
              <a:t>    font-family: "Verdana", "Geneva";</a:t>
            </a:r>
          </a:p>
          <a:p>
            <a:r>
              <a:rPr lang="de-DE"/>
              <a:t>    font-size: 200%;</a:t>
            </a:r>
          </a:p>
          <a:p>
            <a:r>
              <a:rPr lang="de-DE"/>
              <a:t>    text-align: center;</a:t>
            </a:r>
          </a:p>
          <a:p>
            <a:r>
              <a:rPr lang="de-DE"/>
              <a:t>}</a:t>
            </a:r>
          </a:p>
          <a:p>
            <a:r>
              <a:rPr lang="de-DE"/>
              <a:t>button,</a:t>
            </a:r>
          </a:p>
          <a:p>
            <a:r>
              <a:rPr lang="de-DE"/>
              <a:t>p {</a:t>
            </a:r>
          </a:p>
          <a:p>
            <a:r>
              <a:rPr lang="de-DE"/>
              <a:t>    font-family: "Verdana", "Geneva";</a:t>
            </a:r>
          </a:p>
          <a:p>
            <a:r>
              <a:rPr lang="de-DE"/>
              <a:t>    background: #add8e6;</a:t>
            </a:r>
          </a:p>
          <a:p>
            <a:r>
              <a:rPr lang="de-DE"/>
              <a:t>    padding: 10px;</a:t>
            </a:r>
          </a:p>
          <a:p>
            <a:r>
              <a:rPr lang="de-DE"/>
              <a:t>    text-align: center;</a:t>
            </a:r>
          </a:p>
          <a:p>
            <a:r>
              <a:rPr lang="de-DE"/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0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karl robold</dc:creator>
  <cp:lastModifiedBy>karl robold</cp:lastModifiedBy>
  <cp:revision>1</cp:revision>
  <dcterms:created xsi:type="dcterms:W3CDTF">2022-07-21T20:08:30Z</dcterms:created>
  <dcterms:modified xsi:type="dcterms:W3CDTF">2022-07-21T20:19:12Z</dcterms:modified>
</cp:coreProperties>
</file>