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F545C-53EB-B0EA-A0F6-9D2933E7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EB104-D62D-B653-C10C-45BE5969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2AD28-D2F7-FB0B-5C0C-21C74A52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F5F00-3926-D47F-15E6-FE709BD5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C9C04-6539-AC6E-F12C-4CD29AE0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A499D-6C80-65F8-1A46-97768410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66EC2-F193-D675-6244-B8EB10E5E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24E5C-0D7E-190B-6E78-3423E231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8E315-11A4-08C1-0127-2AA0D41D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3B7E8E-C704-B28F-F402-284A4D9A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55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FAB127-19E1-95E9-D94C-D853A930A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560B2A-AC1A-8E23-592D-AC863575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F98E4-9CF9-AB4D-9FB9-61A1CE25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3D009-D64F-4201-FC4E-253AFE74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741B8-D469-9364-F3A2-05539B4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FB02E-3ACA-C376-3F6F-44E7B41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D6DED-94EA-8A49-C433-950AB4EE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1BE11-B045-FB6D-1B0F-DFAE539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A7FB9-0AAC-15F1-296A-C9DDCC78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B017E-6BAD-6ABD-36EA-1947B058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B4CF0-1593-D02A-9E66-EEDC097D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81B02-91EC-D5E7-A016-C3BAF0BC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55BD8-BAF2-AB20-57C0-BA23AC5A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2992E8-0EF8-E23C-AE43-8F639DE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65DA1-E481-5D93-31D5-AB30A197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2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8006-2166-20C9-4A37-E4BD5D5D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4EE35-DC2F-DCAD-096A-3D5585A16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C5C664-AE81-4C6A-6358-9687A26D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7C952-667A-00F5-5380-898315FC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07E8B3-C278-26A3-9397-034FB64F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65DE69-1E09-FCA5-C740-8FD2B13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9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CAC72-8376-DB92-86F1-10E4DEDB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C3AA0-CAA8-5796-49EF-1011CC2B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D7D029-C61E-227A-B949-CF6BC8E4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51FB18-1153-B00A-2EEC-1440A7C8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7DE406-E7FE-A249-AD72-E02BA558B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139CAB-044E-3574-F61A-731A75E5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A0333C-A70F-129D-256F-78339AB3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25694A-1E00-AC98-2444-9056FDBE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2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6787-A653-7221-64EB-3B79BA74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44AB3C-46FE-A7E8-8BDF-21C96341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4411B6-85AD-037D-EDC9-346BC7D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A2898A-2C2D-BB39-7AB0-1657FEC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7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04F736-2F3D-D2CA-EB07-1235C176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F85074-F5F2-7845-4B5A-ACB6765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7C507-A3F9-142B-0428-3A7FDD3F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E19BD-DBC8-B028-17E6-F803ED9B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2B1E8-7DB3-830B-7DFA-DC5502E9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A3F221-CE28-ECEE-E8ED-F35AFBF7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C20F50-F875-7DE0-35CA-6DFF93E1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34DECB-F277-9F5C-6468-95ECA279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6055A-C2C9-4FE6-8229-E589AFE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8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10B4-C1A9-A16F-43D5-C71DBBA6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A6F8ED-E9BF-0BF5-118B-335AB156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72C00-6338-BF8B-0523-34203E48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B8B4D-13CE-F762-64BE-B528AEFD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3DED3B-FE06-62A0-29C0-3BB7517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257F0-0AEC-D078-BB62-9E8E3AFC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F33934-43D7-55FB-EF17-5496DD2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042E7-7F3D-7929-0B45-7CEA87E8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09667-70CA-0D84-CCF4-708AF1C1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6A65-548A-4EBB-8339-917F9FE639B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8484C-3498-7F8B-B116-882FD7B7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8290B-34ED-A605-24B8-170E1EB29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EBBF-8239-41D3-B6C9-01871BE67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FEC696E-668C-FD92-0FC2-BD4F6272BC6C}"/>
              </a:ext>
            </a:extLst>
          </p:cNvPr>
          <p:cNvSpPr txBox="1"/>
          <p:nvPr/>
        </p:nvSpPr>
        <p:spPr>
          <a:xfrm>
            <a:off x="590844" y="534573"/>
            <a:ext cx="10719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&lt;!</a:t>
            </a:r>
            <a:r>
              <a:rPr lang="de-DE" sz="1200" dirty="0" err="1"/>
              <a:t>DOCTYPE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&gt;</a:t>
            </a:r>
          </a:p>
          <a:p>
            <a:r>
              <a:rPr lang="de-DE" sz="1200" dirty="0"/>
              <a:t>&lt;</a:t>
            </a:r>
            <a:r>
              <a:rPr lang="de-DE" sz="1200" dirty="0" err="1"/>
              <a:t>html</a:t>
            </a:r>
            <a:r>
              <a:rPr lang="de-DE" sz="1200" dirty="0"/>
              <a:t> lang="de"&gt;</a:t>
            </a:r>
          </a:p>
          <a:p>
            <a:r>
              <a:rPr lang="de-DE" sz="1200" dirty="0"/>
              <a:t>    &lt;</a:t>
            </a:r>
            <a:r>
              <a:rPr lang="de-DE" sz="1200" dirty="0" err="1"/>
              <a:t>head</a:t>
            </a:r>
            <a:r>
              <a:rPr lang="de-DE" sz="1200" dirty="0"/>
              <a:t>&gt;</a:t>
            </a:r>
          </a:p>
          <a:p>
            <a:r>
              <a:rPr lang="de-DE" sz="1200" dirty="0"/>
              <a:t>        &lt;</a:t>
            </a:r>
            <a:r>
              <a:rPr lang="de-DE" sz="1200" dirty="0" err="1"/>
              <a:t>meta</a:t>
            </a:r>
            <a:r>
              <a:rPr lang="de-DE" sz="1200" dirty="0"/>
              <a:t> </a:t>
            </a:r>
            <a:r>
              <a:rPr lang="de-DE" sz="1200" dirty="0" err="1"/>
              <a:t>charset</a:t>
            </a:r>
            <a:r>
              <a:rPr lang="de-DE" sz="1200" dirty="0"/>
              <a:t>="</a:t>
            </a:r>
            <a:r>
              <a:rPr lang="de-DE" sz="1200" dirty="0" err="1"/>
              <a:t>utf</a:t>
            </a:r>
            <a:r>
              <a:rPr lang="de-DE" sz="1200" dirty="0"/>
              <a:t>-8"&gt;</a:t>
            </a:r>
          </a:p>
          <a:p>
            <a:r>
              <a:rPr lang="de-DE" sz="1200" dirty="0"/>
              <a:t>        &lt;</a:t>
            </a:r>
            <a:r>
              <a:rPr lang="de-DE" sz="1200" dirty="0" err="1"/>
              <a:t>meta</a:t>
            </a:r>
            <a:r>
              <a:rPr lang="de-DE" sz="1200" dirty="0"/>
              <a:t> </a:t>
            </a:r>
            <a:r>
              <a:rPr lang="de-DE" sz="1200" dirty="0" err="1"/>
              <a:t>name</a:t>
            </a:r>
            <a:r>
              <a:rPr lang="de-DE" sz="1200" dirty="0"/>
              <a:t>="</a:t>
            </a:r>
            <a:r>
              <a:rPr lang="de-DE" sz="1200" dirty="0" err="1"/>
              <a:t>viewport</a:t>
            </a:r>
            <a:r>
              <a:rPr lang="de-DE" sz="1200" dirty="0"/>
              <a:t>" </a:t>
            </a:r>
            <a:r>
              <a:rPr lang="de-DE" sz="1200" dirty="0" err="1"/>
              <a:t>content</a:t>
            </a:r>
            <a:r>
              <a:rPr lang="de-DE" sz="1200" dirty="0"/>
              <a:t>="</a:t>
            </a:r>
            <a:r>
              <a:rPr lang="de-DE" sz="1200" dirty="0" err="1"/>
              <a:t>width</a:t>
            </a:r>
            <a:r>
              <a:rPr lang="de-DE" sz="1200" dirty="0"/>
              <a:t>=</a:t>
            </a:r>
            <a:r>
              <a:rPr lang="de-DE" sz="1200" dirty="0" err="1"/>
              <a:t>device-width</a:t>
            </a:r>
            <a:r>
              <a:rPr lang="de-DE" sz="1200" dirty="0"/>
              <a:t>, initial-</a:t>
            </a:r>
            <a:r>
              <a:rPr lang="de-DE" sz="1200" dirty="0" err="1"/>
              <a:t>scale</a:t>
            </a:r>
            <a:r>
              <a:rPr lang="de-DE" sz="1200" dirty="0"/>
              <a:t>=1"&gt;</a:t>
            </a:r>
          </a:p>
          <a:p>
            <a:r>
              <a:rPr lang="de-DE" sz="1200" dirty="0"/>
              <a:t>        &lt;title&gt;style-Test&lt;/title&gt;</a:t>
            </a:r>
          </a:p>
          <a:p>
            <a:r>
              <a:rPr lang="de-DE" sz="1200" dirty="0"/>
              <a:t>        &lt;link </a:t>
            </a:r>
            <a:r>
              <a:rPr lang="de-DE" sz="1200" dirty="0" err="1"/>
              <a:t>href</a:t>
            </a:r>
            <a:r>
              <a:rPr lang="de-DE" sz="1200" dirty="0"/>
              <a:t>="</a:t>
            </a:r>
            <a:r>
              <a:rPr lang="de-DE" sz="1200" dirty="0" err="1"/>
              <a:t>styles</a:t>
            </a:r>
            <a:r>
              <a:rPr lang="de-DE" sz="1200" dirty="0"/>
              <a:t>/main.css" </a:t>
            </a:r>
            <a:r>
              <a:rPr lang="de-DE" sz="1200" dirty="0" err="1"/>
              <a:t>rel</a:t>
            </a:r>
            <a:r>
              <a:rPr lang="de-DE" sz="1200" dirty="0"/>
              <a:t>="</a:t>
            </a:r>
            <a:r>
              <a:rPr lang="de-DE" sz="1200" dirty="0" err="1"/>
              <a:t>stylesheet</a:t>
            </a:r>
            <a:r>
              <a:rPr lang="de-DE" sz="1200" dirty="0"/>
              <a:t>" type="</a:t>
            </a:r>
            <a:r>
              <a:rPr lang="de-DE" sz="1200" dirty="0" err="1"/>
              <a:t>text</a:t>
            </a:r>
            <a:r>
              <a:rPr lang="de-DE" sz="1200" dirty="0"/>
              <a:t>/</a:t>
            </a:r>
            <a:r>
              <a:rPr lang="de-DE" sz="1200" dirty="0" err="1"/>
              <a:t>css</a:t>
            </a:r>
            <a:r>
              <a:rPr lang="de-DE" sz="1200" dirty="0"/>
              <a:t>"&gt;</a:t>
            </a:r>
          </a:p>
          <a:p>
            <a:r>
              <a:rPr lang="de-DE" sz="1200" dirty="0"/>
              <a:t>    &lt;/</a:t>
            </a:r>
            <a:r>
              <a:rPr lang="de-DE" sz="1200" dirty="0" err="1"/>
              <a:t>head</a:t>
            </a:r>
            <a:r>
              <a:rPr lang="de-DE" sz="1200" dirty="0"/>
              <a:t>&gt;</a:t>
            </a:r>
          </a:p>
          <a:p>
            <a:r>
              <a:rPr lang="de-DE" sz="1200" dirty="0"/>
              <a:t>    &lt;</a:t>
            </a:r>
            <a:r>
              <a:rPr lang="de-DE" sz="1200" dirty="0" err="1"/>
              <a:t>body</a:t>
            </a:r>
            <a:r>
              <a:rPr lang="de-DE" sz="1200" dirty="0"/>
              <a:t>&gt;</a:t>
            </a:r>
          </a:p>
          <a:p>
            <a:endParaRPr lang="de-DE" sz="1200" dirty="0"/>
          </a:p>
          <a:p>
            <a:r>
              <a:rPr lang="de-DE" sz="1200" dirty="0"/>
              <a:t>        &lt;</a:t>
            </a:r>
            <a:r>
              <a:rPr lang="de-DE" sz="1200" dirty="0" err="1"/>
              <a:t>h1</a:t>
            </a:r>
            <a:r>
              <a:rPr lang="de-DE" sz="1200" dirty="0"/>
              <a:t>&gt;Wie ist das Wetter in Wildsteig?&lt;/</a:t>
            </a:r>
            <a:r>
              <a:rPr lang="de-DE" sz="1200" dirty="0" err="1"/>
              <a:t>h1</a:t>
            </a:r>
            <a:r>
              <a:rPr lang="de-DE" sz="1200" dirty="0"/>
              <a:t>&gt;</a:t>
            </a:r>
          </a:p>
          <a:p>
            <a:endParaRPr lang="de-DE" sz="1200" dirty="0"/>
          </a:p>
          <a:p>
            <a:r>
              <a:rPr lang="de-DE" sz="1200" dirty="0"/>
              <a:t>        &lt;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document.write</a:t>
            </a:r>
            <a:r>
              <a:rPr lang="de-DE" sz="1200" dirty="0"/>
              <a:t>("&lt;</a:t>
            </a:r>
            <a:r>
              <a:rPr lang="de-DE" sz="1200" dirty="0" err="1"/>
              <a:t>h1</a:t>
            </a:r>
            <a:r>
              <a:rPr lang="de-DE" sz="1200" dirty="0"/>
              <a:t>&gt;Und wie ist das Wetter in </a:t>
            </a:r>
            <a:r>
              <a:rPr lang="de-DE" sz="1200" dirty="0" err="1"/>
              <a:t>Simmelsdorf</a:t>
            </a:r>
            <a:r>
              <a:rPr lang="de-DE" sz="1200" dirty="0"/>
              <a:t>?&lt;/</a:t>
            </a:r>
            <a:r>
              <a:rPr lang="de-DE" sz="1200" dirty="0" err="1"/>
              <a:t>h1</a:t>
            </a:r>
            <a:r>
              <a:rPr lang="de-DE" sz="1200" dirty="0"/>
              <a:t>&gt;");</a:t>
            </a:r>
          </a:p>
          <a:p>
            <a:r>
              <a:rPr lang="de-DE" sz="1200" dirty="0"/>
              <a:t>        &lt;/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        </a:t>
            </a:r>
          </a:p>
          <a:p>
            <a:r>
              <a:rPr lang="de-DE" sz="1200" dirty="0"/>
              <a:t>    &lt;/</a:t>
            </a:r>
            <a:r>
              <a:rPr lang="de-DE" sz="1200" dirty="0" err="1"/>
              <a:t>body</a:t>
            </a:r>
            <a:r>
              <a:rPr lang="de-DE" sz="1200" dirty="0"/>
              <a:t>&gt;</a:t>
            </a:r>
          </a:p>
          <a:p>
            <a:r>
              <a:rPr lang="de-DE" sz="1200" dirty="0"/>
              <a:t>&lt;/</a:t>
            </a:r>
            <a:r>
              <a:rPr lang="de-DE" sz="1200" dirty="0" err="1"/>
              <a:t>html</a:t>
            </a:r>
            <a:r>
              <a:rPr lang="de-DE" sz="1200" dirty="0"/>
              <a:t>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EC78ED-66B5-BDD4-1171-A95D3BADD1C2}"/>
              </a:ext>
            </a:extLst>
          </p:cNvPr>
          <p:cNvSpPr txBox="1"/>
          <p:nvPr/>
        </p:nvSpPr>
        <p:spPr>
          <a:xfrm>
            <a:off x="590844" y="4726745"/>
            <a:ext cx="444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/* scripts/main.css */</a:t>
            </a:r>
          </a:p>
          <a:p>
            <a:r>
              <a:rPr lang="en-US" sz="1200" dirty="0" err="1"/>
              <a:t>h1</a:t>
            </a:r>
            <a:r>
              <a:rPr lang="en-US" sz="1200" dirty="0"/>
              <a:t> { </a:t>
            </a:r>
            <a:r>
              <a:rPr lang="en-US" sz="1200" dirty="0" err="1"/>
              <a:t>color:blue</a:t>
            </a:r>
            <a:r>
              <a:rPr lang="en-US" sz="1200" dirty="0"/>
              <a:t>; text-align: center;}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715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 robold</dc:creator>
  <cp:lastModifiedBy>karl robold</cp:lastModifiedBy>
  <cp:revision>1</cp:revision>
  <dcterms:created xsi:type="dcterms:W3CDTF">2022-07-21T23:29:16Z</dcterms:created>
  <dcterms:modified xsi:type="dcterms:W3CDTF">2022-07-21T23:41:45Z</dcterms:modified>
</cp:coreProperties>
</file>