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B540-81C5-CD29-107D-B0707594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CAD6B0-2F43-3E46-C6BE-7625CA4F7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D84CE-70AB-2D27-83CD-910D91F3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70F1D-5E28-4EFA-2026-C56384A1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D50A9-A95A-6823-846E-3CB5351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26491-337F-DB17-7DE1-48D6021E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002B4-CDE3-7E87-CD37-425F6944A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414B7-042B-B2D5-C993-EDFAEC69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7D955-0578-EFEA-B8E0-9EEFDD1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0C8E9-1A06-BDA8-C155-90DD8A0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9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7F6168-2BD7-7259-9F2B-B1E23E83C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97991E-48E7-C8ED-472B-6DB543CB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81547-094A-3E7A-717A-F3D439E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51E84-8B9F-0309-4F16-BF533D37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E28A1-CA7B-6309-7259-A87F4167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0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F3A3-1224-AB00-0A43-1996E8E5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FA330-6D9A-4312-1B3A-48DFB71A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6674F-269F-608A-774D-358A2F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42537-CE12-8850-B2DF-DFE9423A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848B3-7BAE-4B48-2778-4D816848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6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FB90-F426-AC3B-BBF8-12697FF5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0E1DB-64C2-736C-6D89-12CF0079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6B13E-E95B-79E7-16C1-E5D566FA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3509C-C3E1-5535-6CB9-934A213E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4FB80-C445-937B-64D3-7826255A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14F14-A96E-18C5-9F0F-D72E2442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29E6D-7C44-C68D-CC37-C1C180C4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7D7964-8583-0901-808B-6807435F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6073C-ED75-09C9-A978-A014A3BB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AA3F5-1799-D5AD-4639-0F428089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A5932-7613-60C8-40CA-C4A9A3E4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6D0F-7AE8-621A-FF74-46E8BFBF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41667-E4BE-26DA-1AE1-7062412B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C85FA-1C59-D9C8-C17A-7DDE1869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8E5D6B-6BF4-FDB7-C791-44CBCC1FF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BC3FA2-B3BF-389C-D84D-F9305A78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CD44DC-ACD2-B696-3DC8-0DC339D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14C546-E604-5A55-52C7-85CA17F4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DD546D-5628-40CA-B493-27DEDAC7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7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4814E-11F9-78AF-454E-477F687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D194D6-070B-8285-2C95-ECAA715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4FF11-6BDF-CA6C-6E47-96BBAFC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F3C75-F179-CA8E-4B26-BA11E317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BE6FC7-EBE7-A713-DC1C-6DAA7CD6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F575CC-1B35-1900-33C8-AD6708E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2BDF65-BE18-FF39-D51A-28A6E96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4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F280-31B7-5339-487A-A4EAAA64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B8EC7-689C-D815-F55F-6C729A13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695E8-E16C-9290-FFB3-B87EFB492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43CD1-015F-A5F6-FB25-D783C822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A8981-4BF0-F492-C762-744A9B1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BA686-3F16-E5A1-4FE6-3EADB74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81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DFB1-0612-349F-D8F7-A1637A7D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BE44F3-7E48-EE6A-0014-64DEFBEB2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60BCB0-F3AE-0A0E-6887-DBAD0796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B48C6-743D-2B12-38C0-289C39E6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70BD9-D918-42A8-7C47-62C9FD8D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92655-C33B-6EE6-449D-22CECE85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2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7A4FFA-E035-EDD7-9B0B-26B34371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13FC2-B591-DB8B-2F5E-5F297574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18F98-86E2-B472-EF79-D5F8093E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1700-BA1B-4423-85DF-BC515B87EEBA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61D6E-A831-F83A-89F0-1DF1B5FFE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BE933-77DD-E6D4-1880-F119FFA5E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B147-355E-4AA6-BB3D-025EAB2EA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8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064F14-9ADC-6F23-2F4C-61905870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9664" cy="68580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5E9617-0A32-1BE5-FB6C-9CEBA86F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 robold</dc:creator>
  <cp:lastModifiedBy>karl robold</cp:lastModifiedBy>
  <cp:revision>1</cp:revision>
  <dcterms:created xsi:type="dcterms:W3CDTF">2022-07-16T15:40:32Z</dcterms:created>
  <dcterms:modified xsi:type="dcterms:W3CDTF">2022-07-16T15:46:17Z</dcterms:modified>
</cp:coreProperties>
</file>