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1"/>
    <p:sldMasterId id="2147483675" r:id="rId2"/>
    <p:sldMasterId id="2147483727" r:id="rId3"/>
    <p:sldMasterId id="2147483737" r:id="rId4"/>
  </p:sldMasterIdLst>
  <p:notesMasterIdLst>
    <p:notesMasterId r:id="rId12"/>
  </p:notesMasterIdLst>
  <p:handoutMasterIdLst>
    <p:handoutMasterId r:id="rId13"/>
  </p:handoutMasterIdLst>
  <p:sldIdLst>
    <p:sldId id="700" r:id="rId5"/>
    <p:sldId id="787" r:id="rId6"/>
    <p:sldId id="791" r:id="rId7"/>
    <p:sldId id="789" r:id="rId8"/>
    <p:sldId id="793" r:id="rId9"/>
    <p:sldId id="792" r:id="rId10"/>
    <p:sldId id="79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35A"/>
    <a:srgbClr val="D3461E"/>
    <a:srgbClr val="FFC000"/>
    <a:srgbClr val="0F5156"/>
    <a:srgbClr val="97D6EC"/>
    <a:srgbClr val="D03238"/>
    <a:srgbClr val="00A6B7"/>
    <a:srgbClr val="F7A81B"/>
    <a:srgbClr val="0F5257"/>
    <a:srgbClr val="88A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18" autoAdjust="0"/>
    <p:restoredTop sz="94939"/>
  </p:normalViewPr>
  <p:slideViewPr>
    <p:cSldViewPr snapToGrid="0" snapToObjects="1">
      <p:cViewPr varScale="1">
        <p:scale>
          <a:sx n="93" d="100"/>
          <a:sy n="93" d="100"/>
        </p:scale>
        <p:origin x="848" y="20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4" d="100"/>
          <a:sy n="54" d="100"/>
        </p:scale>
        <p:origin x="2460" y="7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10/1/17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10/1/17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0</a:t>
            </a:fld>
            <a:endParaRPr lang="en-US"/>
          </a:p>
        </p:txBody>
      </p:sp>
    </p:spTree>
    <p:extLst>
      <p:ext uri="{BB962C8B-B14F-4D97-AF65-F5344CB8AC3E}">
        <p14:creationId xmlns:p14="http://schemas.microsoft.com/office/powerpoint/2010/main" val="575618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1</a:t>
            </a:fld>
            <a:endParaRPr lang="en-US"/>
          </a:p>
        </p:txBody>
      </p:sp>
    </p:spTree>
    <p:extLst>
      <p:ext uri="{BB962C8B-B14F-4D97-AF65-F5344CB8AC3E}">
        <p14:creationId xmlns:p14="http://schemas.microsoft.com/office/powerpoint/2010/main" val="111220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External 2">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smtClean="0"/>
              <a:t>Drag picture to placeholder or click icon to add</a:t>
            </a:r>
            <a:endParaRPr lang="en-US"/>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0659" y="304600"/>
            <a:ext cx="2296668" cy="25450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4019" y="6601819"/>
            <a:ext cx="3581400" cy="92964"/>
          </a:xfrm>
          <a:prstGeom prst="rect">
            <a:avLst/>
          </a:prstGeom>
        </p:spPr>
      </p:pic>
    </p:spTree>
    <p:extLst>
      <p:ext uri="{BB962C8B-B14F-4D97-AF65-F5344CB8AC3E}">
        <p14:creationId xmlns:p14="http://schemas.microsoft.com/office/powerpoint/2010/main" val="16337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6" name="Text Placeholder 2"/>
          <p:cNvSpPr>
            <a:spLocks noGrp="1"/>
          </p:cNvSpPr>
          <p:nvPr>
            <p:ph idx="1" hasCustomPrompt="1"/>
          </p:nvPr>
        </p:nvSpPr>
        <p:spPr>
          <a:xfrm>
            <a:off x="662608" y="1578595"/>
            <a:ext cx="7852741" cy="4626943"/>
          </a:xfrm>
          <a:prstGeom prst="rect">
            <a:avLst/>
          </a:prstGeom>
        </p:spPr>
        <p:txBody>
          <a:bodyPr vert="horz" lIns="0" tIns="0" rIns="0" bIns="0" rtlCol="0">
            <a:noAutofit/>
          </a:bodyPr>
          <a:lstStyle>
            <a:lvl3pPr>
              <a:defRPr>
                <a:solidFill>
                  <a:schemeClr val="tx1"/>
                </a:solidFill>
              </a:defRPr>
            </a:lvl3pPr>
          </a:lstStyle>
          <a:p>
            <a:pPr lvl="0"/>
            <a:r>
              <a:rPr lang="en-US" dirty="0" smtClean="0"/>
              <a:t>Level 1 is used for body text. The bullet is optional and may be removed. </a:t>
            </a:r>
            <a:br>
              <a:rPr lang="en-US" dirty="0" smtClean="0"/>
            </a:br>
            <a:r>
              <a:rPr lang="en-US" dirty="0" smtClean="0"/>
              <a:t>Click “indent more” to access additional text styles.</a:t>
            </a:r>
          </a:p>
          <a:p>
            <a:pPr lvl="1"/>
            <a:r>
              <a:rPr lang="en-US" dirty="0" smtClean="0"/>
              <a:t>Second level is a nested text bullet</a:t>
            </a:r>
          </a:p>
          <a:p>
            <a:pPr lvl="2"/>
            <a:r>
              <a:rPr lang="en-US" dirty="0" smtClean="0"/>
              <a:t>Third level is a nested text bullet. </a:t>
            </a:r>
          </a:p>
          <a:p>
            <a:pPr lvl="3"/>
            <a:r>
              <a:rPr lang="en-US" dirty="0" smtClean="0"/>
              <a:t>Level 4 is an optional subhead</a:t>
            </a:r>
          </a:p>
          <a:p>
            <a:pPr lvl="4"/>
            <a:r>
              <a:rPr lang="en-US" dirty="0" smtClean="0"/>
              <a:t>Level 5 is an optional short description. </a:t>
            </a:r>
          </a:p>
          <a:p>
            <a:pPr lvl="5"/>
            <a:r>
              <a:rPr lang="en-US" dirty="0" smtClean="0"/>
              <a:t>Level 6 is used for source information or footnotes.</a:t>
            </a:r>
            <a:endParaRPr lang="en-US" dirty="0"/>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5045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Optional Breadcrumb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7" name="TextBox 6"/>
          <p:cNvSpPr txBox="1"/>
          <p:nvPr userDrawn="1"/>
        </p:nvSpPr>
        <p:spPr>
          <a:xfrm>
            <a:off x="662608" y="110273"/>
            <a:ext cx="7882905" cy="230832"/>
          </a:xfrm>
          <a:prstGeom prst="rect">
            <a:avLst/>
          </a:prstGeom>
          <a:noFill/>
        </p:spPr>
        <p:txBody>
          <a:bodyPr wrap="square" lIns="0" rtlCol="0">
            <a:spAutoFit/>
          </a:bodyPr>
          <a:lstStyle/>
          <a:p>
            <a:r>
              <a:rPr lang="en-US" sz="900" b="1" cap="all" spc="100" dirty="0">
                <a:solidFill>
                  <a:schemeClr val="accent5"/>
                </a:solidFill>
              </a:rPr>
              <a:t>optional Breadcrumb1</a:t>
            </a:r>
            <a:r>
              <a:rPr lang="en-US" sz="900" cap="all" spc="100" dirty="0">
                <a:solidFill>
                  <a:schemeClr val="accent5"/>
                </a:solidFill>
              </a:rPr>
              <a:t> </a:t>
            </a:r>
            <a:r>
              <a:rPr lang="en-US" sz="900" cap="all" spc="100" dirty="0"/>
              <a:t>| Breadcrumb2 | Breadcrumb3 | Breadcrumb4</a:t>
            </a:r>
          </a:p>
        </p:txBody>
      </p:sp>
      <p:sp>
        <p:nvSpPr>
          <p:cNvPr id="8" name="Text Placeholder 2"/>
          <p:cNvSpPr>
            <a:spLocks noGrp="1"/>
          </p:cNvSpPr>
          <p:nvPr>
            <p:ph idx="1" hasCustomPrompt="1"/>
          </p:nvPr>
        </p:nvSpPr>
        <p:spPr>
          <a:xfrm>
            <a:off x="662608" y="1578595"/>
            <a:ext cx="7852741" cy="4626943"/>
          </a:xfrm>
          <a:prstGeom prst="rect">
            <a:avLst/>
          </a:prstGeom>
        </p:spPr>
        <p:txBody>
          <a:bodyPr vert="horz" lIns="0" tIns="0" rIns="0" bIns="0" rtlCol="0">
            <a:noAutofit/>
          </a:bodyPr>
          <a:lstStyle/>
          <a:p>
            <a:pPr lvl="0"/>
            <a:r>
              <a:rPr lang="en-US" dirty="0" smtClean="0"/>
              <a:t>Level 1 is used for body text. The bullet is optional and may be removed. </a:t>
            </a:r>
            <a:br>
              <a:rPr lang="en-US" dirty="0" smtClean="0"/>
            </a:br>
            <a:r>
              <a:rPr lang="en-US" dirty="0" smtClean="0"/>
              <a:t>Click “indent more” to access additional text styles.</a:t>
            </a:r>
          </a:p>
          <a:p>
            <a:pPr lvl="1"/>
            <a:r>
              <a:rPr lang="en-US" dirty="0" smtClean="0"/>
              <a:t>Second level is a nested text bullet</a:t>
            </a:r>
          </a:p>
          <a:p>
            <a:pPr lvl="2"/>
            <a:r>
              <a:rPr lang="en-US" dirty="0" smtClean="0"/>
              <a:t>Third level is a nested text bullet. </a:t>
            </a:r>
          </a:p>
          <a:p>
            <a:pPr lvl="3"/>
            <a:r>
              <a:rPr lang="en-US" dirty="0" smtClean="0"/>
              <a:t>Level 4 is an optional subhead</a:t>
            </a:r>
          </a:p>
          <a:p>
            <a:pPr lvl="4"/>
            <a:r>
              <a:rPr lang="en-US" dirty="0" smtClean="0"/>
              <a:t>Level 5 is an optional short description. </a:t>
            </a:r>
          </a:p>
          <a:p>
            <a:pPr lvl="5"/>
            <a:r>
              <a:rPr lang="en-US" dirty="0" smtClean="0"/>
              <a:t>Level 6 is used for source information or footnotes.</a:t>
            </a:r>
            <a:endParaRPr lang="en-US" dirty="0"/>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9" name="Content Placeholder 8"/>
          <p:cNvSpPr>
            <a:spLocks noGrp="1"/>
          </p:cNvSpPr>
          <p:nvPr>
            <p:ph sz="quarter" idx="12" hasCustomPrompt="1"/>
          </p:nvPr>
        </p:nvSpPr>
        <p:spPr>
          <a:xfrm>
            <a:off x="4854222" y="1550020"/>
            <a:ext cx="3661128" cy="4626943"/>
          </a:xfrm>
        </p:spPr>
        <p:txBody>
          <a:bodyPr/>
          <a:lstStyle>
            <a:lvl1pPr>
              <a:defRPr>
                <a:solidFill>
                  <a:schemeClr val="tx1"/>
                </a:solidFill>
              </a:defRPr>
            </a:lvl1pPr>
          </a:lstStyle>
          <a:p>
            <a:pPr lvl="0"/>
            <a:r>
              <a:rPr lang="en-US" dirty="0" smtClean="0"/>
              <a:t>Level 1 is used for body text. The bullet is optional and may be removed. </a:t>
            </a:r>
            <a:br>
              <a:rPr lang="en-US" dirty="0" smtClean="0"/>
            </a:br>
            <a:r>
              <a:rPr lang="en-US" dirty="0" smtClean="0"/>
              <a:t>Click “indent more” to access additional text styles.</a:t>
            </a:r>
          </a:p>
          <a:p>
            <a:pPr lvl="1"/>
            <a:r>
              <a:rPr lang="en-US" dirty="0" smtClean="0"/>
              <a:t>Second level is a nested text bullet</a:t>
            </a:r>
          </a:p>
          <a:p>
            <a:pPr lvl="2"/>
            <a:r>
              <a:rPr lang="en-US" dirty="0" smtClean="0"/>
              <a:t>Third level is a nested text bullet. </a:t>
            </a:r>
          </a:p>
          <a:p>
            <a:pPr lvl="3"/>
            <a:r>
              <a:rPr lang="en-US" dirty="0" smtClean="0"/>
              <a:t>Level 4 is an optional subhead</a:t>
            </a:r>
          </a:p>
          <a:p>
            <a:pPr lvl="4"/>
            <a:r>
              <a:rPr lang="en-US" dirty="0" smtClean="0"/>
              <a:t>Level 5 is an optional short description. </a:t>
            </a:r>
          </a:p>
          <a:p>
            <a:pPr lvl="5"/>
            <a:r>
              <a:rPr lang="en-US" dirty="0" smtClean="0"/>
              <a:t>Level 6 is used for source information or footnotes.</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10" name="Content Placeholder 8"/>
          <p:cNvSpPr>
            <a:spLocks noGrp="1"/>
          </p:cNvSpPr>
          <p:nvPr>
            <p:ph sz="quarter" idx="13" hasCustomPrompt="1"/>
          </p:nvPr>
        </p:nvSpPr>
        <p:spPr>
          <a:xfrm>
            <a:off x="662608" y="1550020"/>
            <a:ext cx="3597158" cy="4626943"/>
          </a:xfrm>
        </p:spPr>
        <p:txBody>
          <a:bodyPr/>
          <a:lstStyle>
            <a:lvl1pPr>
              <a:defRPr baseline="0">
                <a:solidFill>
                  <a:schemeClr val="tx1"/>
                </a:solidFill>
              </a:defRPr>
            </a:lvl1pPr>
          </a:lstStyle>
          <a:p>
            <a:pPr lvl="0"/>
            <a:r>
              <a:rPr lang="en-US" dirty="0" smtClean="0"/>
              <a:t>Level 1 is used for body text. The bullet is optional and may be removed. </a:t>
            </a:r>
            <a:br>
              <a:rPr lang="en-US" dirty="0" smtClean="0"/>
            </a:br>
            <a:r>
              <a:rPr lang="en-US" dirty="0" smtClean="0"/>
              <a:t>Click “indent more” to access additional text styles.</a:t>
            </a:r>
          </a:p>
          <a:p>
            <a:pPr lvl="1"/>
            <a:r>
              <a:rPr lang="en-US" dirty="0" smtClean="0"/>
              <a:t>Second level is a nested text bullet</a:t>
            </a:r>
          </a:p>
          <a:p>
            <a:pPr lvl="2"/>
            <a:r>
              <a:rPr lang="en-US" dirty="0" smtClean="0"/>
              <a:t>Third level is a nested text bullet. </a:t>
            </a:r>
          </a:p>
          <a:p>
            <a:pPr lvl="3"/>
            <a:r>
              <a:rPr lang="en-US" dirty="0" smtClean="0"/>
              <a:t>Level 4 is an optional subhead</a:t>
            </a:r>
          </a:p>
          <a:p>
            <a:pPr lvl="4"/>
            <a:r>
              <a:rPr lang="en-US" dirty="0" smtClean="0"/>
              <a:t>Level 5 is an optional short description. </a:t>
            </a:r>
          </a:p>
          <a:p>
            <a:pPr lvl="5"/>
            <a:r>
              <a:rPr lang="en-US" dirty="0" smtClean="0"/>
              <a:t>Level 6 is used for source information or footnotes.</a:t>
            </a:r>
            <a:endParaRPr lang="en-US" dirty="0"/>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36752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7" name="Text Placeholder 6"/>
          <p:cNvSpPr>
            <a:spLocks noGrp="1"/>
          </p:cNvSpPr>
          <p:nvPr>
            <p:ph type="body" sz="quarter" idx="15" hasCustomPrompt="1"/>
          </p:nvPr>
        </p:nvSpPr>
        <p:spPr>
          <a:xfrm>
            <a:off x="661988" y="1547813"/>
            <a:ext cx="2293937" cy="4637087"/>
          </a:xfrm>
        </p:spPr>
        <p:txBody>
          <a:bodyPr/>
          <a:lstStyle>
            <a:lvl1pPr marL="0" indent="0">
              <a:buNone/>
              <a:defRPr sz="1400" b="0" i="1" cap="none" spc="0" baseline="0">
                <a:solidFill>
                  <a:schemeClr val="accent4"/>
                </a:solidFill>
                <a:latin typeface="Georgia" panose="02040502050405020303" pitchFamily="18" charset="0"/>
              </a:defRPr>
            </a:lvl1pPr>
          </a:lstStyle>
          <a:p>
            <a:pPr lvl="0"/>
            <a:r>
              <a:rPr lang="en-US" b="0" i="1" cap="none" spc="0" dirty="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236913" y="1547813"/>
            <a:ext cx="5308600" cy="4637087"/>
          </a:xfrm>
        </p:spPr>
        <p:txBody>
          <a:bodyPr/>
          <a:lstStyle/>
          <a:p>
            <a:pPr lvl="0"/>
            <a:r>
              <a:rPr lang="en-US" dirty="0" smtClean="0"/>
              <a:t>Level 1 is used for body text. The bullet is optional and may be removed. </a:t>
            </a:r>
            <a:br>
              <a:rPr lang="en-US" dirty="0" smtClean="0"/>
            </a:br>
            <a:r>
              <a:rPr lang="en-US" dirty="0" smtClean="0"/>
              <a:t>Click “indent more” to access additional text styles.</a:t>
            </a:r>
          </a:p>
          <a:p>
            <a:pPr lvl="1"/>
            <a:r>
              <a:rPr lang="en-US" dirty="0" smtClean="0"/>
              <a:t>Second level is a nested text bullet</a:t>
            </a:r>
          </a:p>
          <a:p>
            <a:pPr lvl="2"/>
            <a:r>
              <a:rPr lang="en-US" dirty="0" smtClean="0"/>
              <a:t>Third level is a nested text bullet. </a:t>
            </a:r>
          </a:p>
          <a:p>
            <a:pPr lvl="3"/>
            <a:r>
              <a:rPr lang="en-US" dirty="0" smtClean="0"/>
              <a:t>Level 4 is an optional subhead</a:t>
            </a:r>
          </a:p>
          <a:p>
            <a:pPr lvl="4"/>
            <a:r>
              <a:rPr lang="en-US" dirty="0" smtClean="0"/>
              <a:t>Level 5 is an optional short description. </a:t>
            </a:r>
          </a:p>
          <a:p>
            <a:pPr lvl="5"/>
            <a:r>
              <a:rPr lang="en-US" dirty="0" smtClean="0"/>
              <a:t>Level 6 is used for source information or footnotes.</a:t>
            </a:r>
            <a:endParaRPr lang="en-US" dirty="0"/>
          </a:p>
        </p:txBody>
      </p: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8134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662608" y="5876734"/>
            <a:ext cx="7852742" cy="414338"/>
          </a:xfrm>
        </p:spPr>
        <p:txBody>
          <a:bodyPr anchor="b">
            <a:noAutofit/>
          </a:bodyPr>
          <a:lstStyle>
            <a:lvl1pPr marL="0" indent="0">
              <a:buNone/>
              <a:defRPr sz="1100" b="0" i="1" cap="none" spc="0" baseline="0">
                <a:solidFill>
                  <a:schemeClr val="tx1"/>
                </a:solidFill>
                <a:latin typeface="+mj-lt"/>
              </a:defRPr>
            </a:lvl1pPr>
          </a:lstStyle>
          <a:p>
            <a:pPr lvl="0"/>
            <a:r>
              <a:rPr lang="en-US" dirty="0"/>
              <a:t>Level 5 is a footnote or a place for source information.</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a:xfrm>
            <a:off x="662608" y="1550020"/>
            <a:ext cx="7852742" cy="900217"/>
          </a:xfrm>
        </p:spPr>
        <p:txBody>
          <a:bodyPr/>
          <a:lstStyle>
            <a:lvl1pPr marL="0" indent="0">
              <a:spcBef>
                <a:spcPts val="1200"/>
              </a:spcBef>
              <a:buNone/>
              <a:defRPr b="1" cap="all" spc="100" baseline="0">
                <a:solidFill>
                  <a:schemeClr val="accent2"/>
                </a:solidFill>
              </a:defRPr>
            </a:lvl1pPr>
            <a:lvl2pPr marL="7938" indent="0">
              <a:spcBef>
                <a:spcPts val="600"/>
              </a:spcBef>
              <a:spcAft>
                <a:spcPts val="600"/>
              </a:spcAft>
              <a:buNone/>
              <a:tabLst/>
              <a:defRPr sz="1400" i="1">
                <a:latin typeface="Georgia" charset="0"/>
                <a:ea typeface="Georgia" charset="0"/>
                <a:cs typeface="Georgia" charset="0"/>
              </a:defRPr>
            </a:lvl2pPr>
          </a:lstStyle>
          <a:p>
            <a:pPr lvl="0"/>
            <a:r>
              <a:rPr lang="en-US" dirty="0"/>
              <a:t>Click to edit Master text styles</a:t>
            </a:r>
          </a:p>
          <a:p>
            <a:pPr lvl="1"/>
            <a:r>
              <a:rPr lang="en-US" dirty="0"/>
              <a:t>Second level</a:t>
            </a:r>
          </a:p>
        </p:txBody>
      </p:sp>
      <p:sp>
        <p:nvSpPr>
          <p:cNvPr id="15"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dirty="0"/>
          </a:p>
        </p:txBody>
      </p:sp>
      <p:sp>
        <p:nvSpPr>
          <p:cNvPr id="16" name="Footer Placeholder 3"/>
          <p:cNvSpPr>
            <a:spLocks noGrp="1"/>
          </p:cNvSpPr>
          <p:nvPr>
            <p:ph type="ftr" sz="quarter" idx="11"/>
          </p:nvPr>
        </p:nvSpPr>
        <p:spPr>
          <a:xfrm>
            <a:off x="662606" y="6400450"/>
            <a:ext cx="3565149" cy="457549"/>
          </a:xfrm>
        </p:spPr>
        <p:txBody>
          <a:bodyPr/>
          <a:lstStyle/>
          <a:p>
            <a:r>
              <a:rPr lang="en-US" smtClean="0"/>
              <a:t>Booz Allen Hamilton Internal</a:t>
            </a:r>
            <a:endParaRPr lang="en-US" dirty="0"/>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33366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hart Placeholder 4"/>
          <p:cNvSpPr>
            <a:spLocks noGrp="1"/>
          </p:cNvSpPr>
          <p:nvPr>
            <p:ph type="chart" sz="quarter" idx="12"/>
          </p:nvPr>
        </p:nvSpPr>
        <p:spPr>
          <a:xfrm>
            <a:off x="661988" y="2781557"/>
            <a:ext cx="3721408" cy="2773565"/>
          </a:xfrm>
        </p:spPr>
        <p:txBody>
          <a:bodyPr/>
          <a:lstStyle/>
          <a:p>
            <a:r>
              <a:rPr lang="en-US" smtClean="0"/>
              <a:t>Click icon to add chart</a:t>
            </a:r>
            <a:endParaRPr lang="en-US" dirty="0"/>
          </a:p>
        </p:txBody>
      </p:sp>
      <p:sp>
        <p:nvSpPr>
          <p:cNvPr id="11" name="Chart Placeholder 4"/>
          <p:cNvSpPr>
            <a:spLocks noGrp="1"/>
          </p:cNvSpPr>
          <p:nvPr>
            <p:ph type="chart" sz="quarter" idx="13"/>
          </p:nvPr>
        </p:nvSpPr>
        <p:spPr>
          <a:xfrm>
            <a:off x="4793941" y="2780284"/>
            <a:ext cx="3721408" cy="2773565"/>
          </a:xfrm>
        </p:spPr>
        <p:txBody>
          <a:bodyPr/>
          <a:lstStyle/>
          <a:p>
            <a:r>
              <a:rPr lang="en-US" smtClean="0"/>
              <a:t>Click icon to add chart</a:t>
            </a:r>
            <a:endParaRPr lang="en-US" dirty="0"/>
          </a:p>
        </p:txBody>
      </p:sp>
      <p:sp>
        <p:nvSpPr>
          <p:cNvPr id="16" name="Text Placeholder 4"/>
          <p:cNvSpPr>
            <a:spLocks noGrp="1"/>
          </p:cNvSpPr>
          <p:nvPr>
            <p:ph type="body" sz="quarter" idx="14" hasCustomPrompt="1"/>
          </p:nvPr>
        </p:nvSpPr>
        <p:spPr>
          <a:xfrm>
            <a:off x="662608" y="5876734"/>
            <a:ext cx="7852742"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10" name="Text Placeholder 9"/>
          <p:cNvSpPr>
            <a:spLocks noGrp="1"/>
          </p:cNvSpPr>
          <p:nvPr>
            <p:ph type="body" sz="quarter" idx="17" hasCustomPrompt="1"/>
          </p:nvPr>
        </p:nvSpPr>
        <p:spPr>
          <a:xfrm>
            <a:off x="661988" y="1557117"/>
            <a:ext cx="7853362" cy="1095151"/>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lvl="0"/>
            <a:endParaRPr lang="en-US" dirty="0"/>
          </a:p>
        </p:txBody>
      </p:sp>
      <p:sp>
        <p:nvSpPr>
          <p:cNvPr id="14"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dirty="0"/>
          </a:p>
        </p:txBody>
      </p:sp>
      <p:sp>
        <p:nvSpPr>
          <p:cNvPr id="15" name="Footer Placeholder 3"/>
          <p:cNvSpPr>
            <a:spLocks noGrp="1"/>
          </p:cNvSpPr>
          <p:nvPr>
            <p:ph type="ftr" sz="quarter" idx="11"/>
          </p:nvPr>
        </p:nvSpPr>
        <p:spPr>
          <a:xfrm>
            <a:off x="662606" y="6400450"/>
            <a:ext cx="3565149" cy="457549"/>
          </a:xfrm>
        </p:spPr>
        <p:txBody>
          <a:bodyPr/>
          <a:lstStyle/>
          <a:p>
            <a:r>
              <a:rPr lang="en-US" smtClean="0"/>
              <a:t>Booz Allen Hamilton Internal</a:t>
            </a:r>
            <a:endParaRPr lang="en-US" dirty="0"/>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035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0" name="Text Placeholder 9"/>
          <p:cNvSpPr>
            <a:spLocks noGrp="1"/>
          </p:cNvSpPr>
          <p:nvPr>
            <p:ph type="body" sz="quarter" idx="17" hasCustomPrompt="1"/>
          </p:nvPr>
        </p:nvSpPr>
        <p:spPr>
          <a:xfrm>
            <a:off x="661988" y="1571705"/>
            <a:ext cx="7853362" cy="90282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lvl="0"/>
            <a:endParaRPr lang="en-US" dirty="0"/>
          </a:p>
        </p:txBody>
      </p:sp>
      <p:sp>
        <p:nvSpPr>
          <p:cNvPr id="4" name="Picture Placeholder 3"/>
          <p:cNvSpPr>
            <a:spLocks noGrp="1"/>
          </p:cNvSpPr>
          <p:nvPr>
            <p:ph type="pic" sz="quarter" idx="18" hasCustomPrompt="1"/>
          </p:nvPr>
        </p:nvSpPr>
        <p:spPr>
          <a:xfrm>
            <a:off x="661988" y="2626424"/>
            <a:ext cx="7853362" cy="3571795"/>
          </a:xfrm>
        </p:spPr>
        <p:txBody>
          <a:bodyPr/>
          <a:lstStyle/>
          <a:p>
            <a:r>
              <a:rPr lang="en-US" dirty="0"/>
              <a:t>Click to </a:t>
            </a:r>
            <a:r>
              <a:rPr lang="en-US"/>
              <a:t>add chart/picture/graphic</a:t>
            </a:r>
            <a:endParaRPr lang="en-US" dirty="0"/>
          </a:p>
        </p:txBody>
      </p:sp>
      <p:sp>
        <p:nvSpPr>
          <p:cNvPr id="14"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dirty="0"/>
          </a:p>
        </p:txBody>
      </p:sp>
      <p:sp>
        <p:nvSpPr>
          <p:cNvPr id="15" name="Footer Placeholder 3"/>
          <p:cNvSpPr>
            <a:spLocks noGrp="1"/>
          </p:cNvSpPr>
          <p:nvPr>
            <p:ph type="ftr" sz="quarter" idx="11"/>
          </p:nvPr>
        </p:nvSpPr>
        <p:spPr>
          <a:xfrm>
            <a:off x="662606" y="6400450"/>
            <a:ext cx="3565149" cy="457549"/>
          </a:xfrm>
        </p:spPr>
        <p:txBody>
          <a:bodyPr/>
          <a:lstStyle/>
          <a:p>
            <a:r>
              <a:rPr lang="en-US" smtClean="0"/>
              <a:t>Booz Allen Hamilton Internal</a:t>
            </a:r>
            <a:endParaRPr lang="en-US" dirty="0"/>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9781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13" name="Chart Placeholder 12"/>
          <p:cNvSpPr>
            <a:spLocks noGrp="1"/>
          </p:cNvSpPr>
          <p:nvPr>
            <p:ph type="chart" sz="quarter" idx="13"/>
          </p:nvPr>
        </p:nvSpPr>
        <p:spPr>
          <a:xfrm>
            <a:off x="4342006" y="1570275"/>
            <a:ext cx="4173343" cy="4397375"/>
          </a:xfrm>
        </p:spPr>
        <p:txBody>
          <a:bodyPr/>
          <a:lstStyle/>
          <a:p>
            <a:r>
              <a:rPr lang="en-US" smtClean="0"/>
              <a:t>Click icon to add chart</a:t>
            </a:r>
            <a:endParaRPr lang="en-US"/>
          </a:p>
        </p:txBody>
      </p:sp>
      <p:sp>
        <p:nvSpPr>
          <p:cNvPr id="8" name="Text Placeholder 4"/>
          <p:cNvSpPr>
            <a:spLocks noGrp="1"/>
          </p:cNvSpPr>
          <p:nvPr>
            <p:ph type="body" sz="quarter" idx="14" hasCustomPrompt="1"/>
          </p:nvPr>
        </p:nvSpPr>
        <p:spPr>
          <a:xfrm>
            <a:off x="4342006" y="5876734"/>
            <a:ext cx="4173344"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6" name="Text Placeholder 5"/>
          <p:cNvSpPr>
            <a:spLocks noGrp="1"/>
          </p:cNvSpPr>
          <p:nvPr>
            <p:ph type="body" sz="quarter" idx="15" hasCustomPrompt="1"/>
          </p:nvPr>
        </p:nvSpPr>
        <p:spPr>
          <a:xfrm>
            <a:off x="661988" y="1570038"/>
            <a:ext cx="3452812" cy="4627562"/>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713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Thank You</a:t>
            </a:r>
          </a:p>
        </p:txBody>
      </p:sp>
      <p:sp>
        <p:nvSpPr>
          <p:cNvPr id="6" name="Text Placeholder 5"/>
          <p:cNvSpPr>
            <a:spLocks noGrp="1"/>
          </p:cNvSpPr>
          <p:nvPr>
            <p:ph type="body" sz="quarter" idx="12" hasCustomPrompt="1"/>
          </p:nvPr>
        </p:nvSpPr>
        <p:spPr>
          <a:xfrm>
            <a:off x="662608" y="1549400"/>
            <a:ext cx="7852741" cy="803275"/>
          </a:xfrm>
        </p:spPr>
        <p:txBody>
          <a:bodyPr/>
          <a:lstStyle>
            <a:lvl1pPr marL="0" indent="0">
              <a:buNone/>
              <a:defRPr b="0" cap="none" spc="0" baseline="0">
                <a:solidFill>
                  <a:schemeClr val="tx1"/>
                </a:solidFill>
                <a:latin typeface="+mn-lt"/>
              </a:defRPr>
            </a:lvl1pPr>
          </a:lstStyle>
          <a:p>
            <a:pPr lvl="0"/>
            <a:r>
              <a:rPr lang="en-US" dirty="0"/>
              <a:t>For more information about XXX, contact…</a:t>
            </a:r>
          </a:p>
        </p:txBody>
      </p:sp>
      <p:sp>
        <p:nvSpPr>
          <p:cNvPr id="19" name="Picture Placeholder 18"/>
          <p:cNvSpPr>
            <a:spLocks noGrp="1"/>
          </p:cNvSpPr>
          <p:nvPr>
            <p:ph type="pic" sz="quarter" idx="13"/>
          </p:nvPr>
        </p:nvSpPr>
        <p:spPr>
          <a:xfrm>
            <a:off x="662608" y="2487427"/>
            <a:ext cx="1737360" cy="1737360"/>
          </a:xfrm>
        </p:spPr>
        <p:txBody>
          <a:bodyPr/>
          <a:lstStyle>
            <a:lvl1pPr marL="0" indent="0">
              <a:buNone/>
              <a:defRPr/>
            </a:lvl1pPr>
          </a:lstStyle>
          <a:p>
            <a:r>
              <a:rPr lang="en-US" smtClean="0"/>
              <a:t>Drag picture to placeholder or click icon to add</a:t>
            </a:r>
            <a:endParaRPr lang="en-US" dirty="0"/>
          </a:p>
        </p:txBody>
      </p:sp>
      <p:sp>
        <p:nvSpPr>
          <p:cNvPr id="20" name="Text Placeholder 5"/>
          <p:cNvSpPr>
            <a:spLocks noGrp="1"/>
          </p:cNvSpPr>
          <p:nvPr>
            <p:ph type="body" sz="quarter" idx="14" hasCustomPrompt="1"/>
          </p:nvPr>
        </p:nvSpPr>
        <p:spPr>
          <a:xfrm>
            <a:off x="662608"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0" name="Picture Placeholder 18"/>
          <p:cNvSpPr>
            <a:spLocks noGrp="1"/>
          </p:cNvSpPr>
          <p:nvPr>
            <p:ph type="pic" sz="quarter" idx="15"/>
          </p:nvPr>
        </p:nvSpPr>
        <p:spPr>
          <a:xfrm>
            <a:off x="2687170" y="2487427"/>
            <a:ext cx="1737360" cy="1737360"/>
          </a:xfrm>
        </p:spPr>
        <p:txBody>
          <a:bodyPr/>
          <a:lstStyle>
            <a:lvl1pPr marL="0" indent="0">
              <a:buNone/>
              <a:defRPr/>
            </a:lvl1pPr>
          </a:lstStyle>
          <a:p>
            <a:r>
              <a:rPr lang="en-US" smtClean="0"/>
              <a:t>Drag picture to placeholder or click icon to add</a:t>
            </a:r>
            <a:endParaRPr lang="en-US" dirty="0"/>
          </a:p>
        </p:txBody>
      </p:sp>
      <p:sp>
        <p:nvSpPr>
          <p:cNvPr id="31" name="Text Placeholder 5"/>
          <p:cNvSpPr>
            <a:spLocks noGrp="1"/>
          </p:cNvSpPr>
          <p:nvPr>
            <p:ph type="body" sz="quarter" idx="16" hasCustomPrompt="1"/>
          </p:nvPr>
        </p:nvSpPr>
        <p:spPr>
          <a:xfrm>
            <a:off x="2687170"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2" name="Picture Placeholder 18"/>
          <p:cNvSpPr>
            <a:spLocks noGrp="1"/>
          </p:cNvSpPr>
          <p:nvPr>
            <p:ph type="pic" sz="quarter" idx="17"/>
          </p:nvPr>
        </p:nvSpPr>
        <p:spPr>
          <a:xfrm>
            <a:off x="4711732" y="2487427"/>
            <a:ext cx="1737360" cy="1737360"/>
          </a:xfrm>
        </p:spPr>
        <p:txBody>
          <a:bodyPr/>
          <a:lstStyle>
            <a:lvl1pPr marL="0" indent="0">
              <a:buNone/>
              <a:defRPr/>
            </a:lvl1pPr>
          </a:lstStyle>
          <a:p>
            <a:r>
              <a:rPr lang="en-US" smtClean="0"/>
              <a:t>Drag picture to placeholder or click icon to add</a:t>
            </a:r>
            <a:endParaRPr lang="en-US" dirty="0"/>
          </a:p>
        </p:txBody>
      </p:sp>
      <p:sp>
        <p:nvSpPr>
          <p:cNvPr id="33" name="Text Placeholder 5"/>
          <p:cNvSpPr>
            <a:spLocks noGrp="1"/>
          </p:cNvSpPr>
          <p:nvPr>
            <p:ph type="body" sz="quarter" idx="18" hasCustomPrompt="1"/>
          </p:nvPr>
        </p:nvSpPr>
        <p:spPr>
          <a:xfrm>
            <a:off x="4711732"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4" name="Picture Placeholder 18"/>
          <p:cNvSpPr>
            <a:spLocks noGrp="1"/>
          </p:cNvSpPr>
          <p:nvPr>
            <p:ph type="pic" sz="quarter" idx="19"/>
          </p:nvPr>
        </p:nvSpPr>
        <p:spPr>
          <a:xfrm>
            <a:off x="6736294" y="2487427"/>
            <a:ext cx="1737360" cy="1737360"/>
          </a:xfrm>
        </p:spPr>
        <p:txBody>
          <a:bodyPr/>
          <a:lstStyle>
            <a:lvl1pPr marL="0" indent="0">
              <a:buNone/>
              <a:defRPr/>
            </a:lvl1pPr>
          </a:lstStyle>
          <a:p>
            <a:r>
              <a:rPr lang="en-US" smtClean="0"/>
              <a:t>Drag picture to placeholder or click icon to add</a:t>
            </a:r>
            <a:endParaRPr lang="en-US" dirty="0"/>
          </a:p>
        </p:txBody>
      </p:sp>
      <p:sp>
        <p:nvSpPr>
          <p:cNvPr id="35" name="Text Placeholder 5"/>
          <p:cNvSpPr>
            <a:spLocks noGrp="1"/>
          </p:cNvSpPr>
          <p:nvPr>
            <p:ph type="body" sz="quarter" idx="20" hasCustomPrompt="1"/>
          </p:nvPr>
        </p:nvSpPr>
        <p:spPr>
          <a:xfrm>
            <a:off x="6736294"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7" name="Text Placeholder 5"/>
          <p:cNvSpPr>
            <a:spLocks noGrp="1"/>
          </p:cNvSpPr>
          <p:nvPr>
            <p:ph type="body" sz="quarter" idx="21" hasCustomPrompt="1"/>
          </p:nvPr>
        </p:nvSpPr>
        <p:spPr>
          <a:xfrm>
            <a:off x="662608" y="6055153"/>
            <a:ext cx="7852741" cy="345297"/>
          </a:xfrm>
        </p:spPr>
        <p:txBody>
          <a:bodyPr>
            <a:noAutofit/>
          </a:bodyPr>
          <a:lstStyle>
            <a:lvl1pPr marL="0" indent="0">
              <a:buNone/>
              <a:defRPr sz="1400" b="1" cap="none" spc="100" baseline="0">
                <a:solidFill>
                  <a:schemeClr val="accent1"/>
                </a:solidFill>
              </a:defRPr>
            </a:lvl1pPr>
          </a:lstStyle>
          <a:p>
            <a:r>
              <a:rPr lang="en-US" dirty="0"/>
              <a:t>BOOZALLEN.COM/CAPABILITY</a:t>
            </a:r>
          </a:p>
        </p:txBody>
      </p:sp>
      <p:sp>
        <p:nvSpPr>
          <p:cNvPr id="22"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dirty="0"/>
          </a:p>
        </p:txBody>
      </p:sp>
      <p:sp>
        <p:nvSpPr>
          <p:cNvPr id="23" name="Footer Placeholder 3"/>
          <p:cNvSpPr>
            <a:spLocks noGrp="1"/>
          </p:cNvSpPr>
          <p:nvPr>
            <p:ph type="ftr" sz="quarter" idx="11"/>
          </p:nvPr>
        </p:nvSpPr>
        <p:spPr>
          <a:xfrm>
            <a:off x="662606" y="6400450"/>
            <a:ext cx="3565148" cy="457549"/>
          </a:xfrm>
        </p:spPr>
        <p:txBody>
          <a:bodyPr/>
          <a:lstStyle/>
          <a:p>
            <a:r>
              <a:rPr lang="en-US" smtClean="0"/>
              <a:t>Booz Allen Hamilton Internal</a:t>
            </a:r>
            <a:endParaRPr lang="en-US" dirty="0"/>
          </a:p>
        </p:txBody>
      </p:sp>
      <p:cxnSp>
        <p:nvCxnSpPr>
          <p:cNvPr id="25" name="Straight Connector 24"/>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23152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Text Callout">
    <p:spTree>
      <p:nvGrpSpPr>
        <p:cNvPr id="1" name=""/>
        <p:cNvGrpSpPr/>
        <p:nvPr/>
      </p:nvGrpSpPr>
      <p:grpSpPr>
        <a:xfrm>
          <a:off x="0" y="0"/>
          <a:ext cx="0" cy="0"/>
          <a:chOff x="0" y="0"/>
          <a:chExt cx="0" cy="0"/>
        </a:xfrm>
      </p:grpSpPr>
      <p:sp>
        <p:nvSpPr>
          <p:cNvPr id="11" name="Rectangle 10"/>
          <p:cNvSpPr/>
          <p:nvPr userDrawn="1"/>
        </p:nvSpPr>
        <p:spPr>
          <a:xfrm>
            <a:off x="296883" y="0"/>
            <a:ext cx="884711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2608" y="993811"/>
            <a:ext cx="7852741" cy="981308"/>
          </a:xfrm>
        </p:spPr>
        <p:txBody>
          <a:bodyPr/>
          <a:lstStyle/>
          <a:p>
            <a:r>
              <a:rPr lang="en-US" smtClean="0"/>
              <a:t>Click to edit Master title style</a:t>
            </a:r>
            <a:endParaRPr lang="en-US" dirty="0"/>
          </a:p>
        </p:txBody>
      </p:sp>
      <p:sp>
        <p:nvSpPr>
          <p:cNvPr id="7" name="Text Placeholder 4"/>
          <p:cNvSpPr>
            <a:spLocks noGrp="1"/>
          </p:cNvSpPr>
          <p:nvPr>
            <p:ph type="body" sz="quarter" idx="12" hasCustomPrompt="1"/>
          </p:nvPr>
        </p:nvSpPr>
        <p:spPr>
          <a:xfrm>
            <a:off x="661988" y="2108200"/>
            <a:ext cx="7853362" cy="4097338"/>
          </a:xfrm>
        </p:spPr>
        <p:txBody>
          <a:bodyPr>
            <a:noAutofit/>
          </a:bodyPr>
          <a:lstStyle>
            <a:lvl1pPr marL="0" indent="0">
              <a:spcBef>
                <a:spcPts val="1200"/>
              </a:spcBef>
              <a:buNone/>
              <a:defRPr sz="1800" b="0" cap="none">
                <a:solidFill>
                  <a:schemeClr val="accent2"/>
                </a:solidFill>
                <a:latin typeface="+mj-lt"/>
              </a:defRPr>
            </a:lvl1pPr>
          </a:lstStyle>
          <a:p>
            <a:pPr lvl="0"/>
            <a:r>
              <a:rPr lang="en-US" dirty="0"/>
              <a:t>Edit master text styles</a:t>
            </a:r>
          </a:p>
        </p:txBody>
      </p:sp>
      <p:sp>
        <p:nvSpPr>
          <p:cNvPr id="14"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dirty="0"/>
          </a:p>
        </p:txBody>
      </p:sp>
      <p:sp>
        <p:nvSpPr>
          <p:cNvPr id="15" name="Footer Placeholder 3"/>
          <p:cNvSpPr>
            <a:spLocks noGrp="1"/>
          </p:cNvSpPr>
          <p:nvPr>
            <p:ph type="ftr" sz="quarter" idx="11"/>
          </p:nvPr>
        </p:nvSpPr>
        <p:spPr>
          <a:xfrm>
            <a:off x="662606" y="6400450"/>
            <a:ext cx="3565148" cy="457549"/>
          </a:xfrm>
        </p:spPr>
        <p:txBody>
          <a:bodyPr/>
          <a:lstStyle/>
          <a:p>
            <a:r>
              <a:rPr lang="en-US" smtClean="0"/>
              <a:t>Booz Allen Hamilton Internal</a:t>
            </a:r>
            <a:endParaRPr lang="en-US" dirty="0"/>
          </a:p>
        </p:txBody>
      </p:sp>
      <p:cxnSp>
        <p:nvCxnSpPr>
          <p:cNvPr id="16" name="Straight Connector 15"/>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smtClean="0"/>
              <a:t>Drag picture to placeholder or click icon to add</a:t>
            </a:r>
            <a:endParaRPr lang="en-US"/>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10" name="TextBox 9"/>
          <p:cNvSpPr txBox="1"/>
          <p:nvPr userDrawn="1"/>
        </p:nvSpPr>
        <p:spPr>
          <a:xfrm>
            <a:off x="284308" y="837560"/>
            <a:ext cx="2919933" cy="207749"/>
          </a:xfrm>
          <a:prstGeom prst="rect">
            <a:avLst/>
          </a:prstGeom>
          <a:solidFill>
            <a:schemeClr val="tx1"/>
          </a:solidFill>
        </p:spPr>
        <p:txBody>
          <a:bodyPr wrap="square" rtlCol="0">
            <a:spAutoFit/>
          </a:bodyPr>
          <a:lstStyle/>
          <a:p>
            <a:pPr algn="ctr"/>
            <a:r>
              <a:rPr lang="en-US" sz="750" cap="all" spc="100" dirty="0">
                <a:solidFill>
                  <a:schemeClr val="bg1"/>
                </a:solidFill>
              </a:rPr>
              <a:t>Booz Allen Hamilton Internal</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0659" y="304600"/>
            <a:ext cx="2296668" cy="25450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4019" y="6601819"/>
            <a:ext cx="3581400" cy="92964"/>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F 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8" name="Content Placeholder 13"/>
          <p:cNvSpPr>
            <a:spLocks noGrp="1"/>
          </p:cNvSpPr>
          <p:nvPr>
            <p:ph sz="quarter" idx="16" hasCustomPrompt="1"/>
          </p:nvPr>
        </p:nvSpPr>
        <p:spPr>
          <a:xfrm>
            <a:off x="662607" y="1538288"/>
            <a:ext cx="7852741" cy="4554537"/>
          </a:xfrm>
        </p:spPr>
        <p:txBody>
          <a:bodyPr>
            <a:noAutofit/>
          </a:bodyPr>
          <a:lstStyle>
            <a:lvl1pPr>
              <a:defRPr baseline="0">
                <a:solidFill>
                  <a:schemeClr val="tx1"/>
                </a:solidFill>
              </a:defRPr>
            </a:lvl1pPr>
            <a:lvl4pPr>
              <a:spcBef>
                <a:spcPts val="1800"/>
              </a:spcBef>
              <a:defRPr/>
            </a:lvl4pPr>
          </a:lstStyle>
          <a:p>
            <a:pPr lvl="0"/>
            <a:r>
              <a:rPr lang="en-US" dirty="0" smtClean="0"/>
              <a:t>Level 1 is used for body text. The bullet is optional and may be removed. </a:t>
            </a:r>
            <a:br>
              <a:rPr lang="en-US" dirty="0" smtClean="0"/>
            </a:br>
            <a:r>
              <a:rPr lang="en-US" dirty="0" smtClean="0"/>
              <a:t>Click “indent more” to access additional text styles.</a:t>
            </a:r>
          </a:p>
          <a:p>
            <a:pPr lvl="1"/>
            <a:r>
              <a:rPr lang="en-US" dirty="0" smtClean="0"/>
              <a:t>Second level is a nested text bullet</a:t>
            </a:r>
          </a:p>
          <a:p>
            <a:pPr lvl="2"/>
            <a:r>
              <a:rPr lang="en-US" dirty="0" smtClean="0"/>
              <a:t>Third level is a nested text bullet</a:t>
            </a:r>
          </a:p>
          <a:p>
            <a:pPr lvl="3"/>
            <a:r>
              <a:rPr lang="en-US" dirty="0" smtClean="0"/>
              <a:t>Level 4 is an optional subhead. </a:t>
            </a:r>
          </a:p>
          <a:p>
            <a:pPr lvl="4"/>
            <a:r>
              <a:rPr lang="en-US" dirty="0" smtClean="0"/>
              <a:t>Level 5 is an optional short description. </a:t>
            </a:r>
          </a:p>
          <a:p>
            <a:pPr lvl="5"/>
            <a:r>
              <a:rPr lang="en-US" dirty="0" smtClean="0"/>
              <a:t>Level 6 is used for source information or footnotes.</a:t>
            </a:r>
            <a:endParaRPr lang="en-US" dirty="0"/>
          </a:p>
        </p:txBody>
      </p:sp>
      <p:sp>
        <p:nvSpPr>
          <p:cNvPr id="9"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0"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Booz Allen Hamilton Internal</a:t>
            </a:r>
            <a:endParaRPr lang="en-US" dirty="0"/>
          </a:p>
        </p:txBody>
      </p:sp>
      <p:sp>
        <p:nvSpPr>
          <p:cNvPr id="6"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F Conten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15" name="Content Placeholder 13"/>
          <p:cNvSpPr>
            <a:spLocks noGrp="1"/>
          </p:cNvSpPr>
          <p:nvPr>
            <p:ph sz="quarter" idx="15" hasCustomPrompt="1"/>
          </p:nvPr>
        </p:nvSpPr>
        <p:spPr>
          <a:xfrm>
            <a:off x="4939553" y="1538288"/>
            <a:ext cx="3575796" cy="4554537"/>
          </a:xfrm>
        </p:spPr>
        <p:txBody>
          <a:bodyPr>
            <a:noAutofit/>
          </a:bodyPr>
          <a:lstStyle>
            <a:lvl1pPr>
              <a:defRPr>
                <a:solidFill>
                  <a:schemeClr val="tx1"/>
                </a:solidFill>
              </a:defRPr>
            </a:lvl1pPr>
            <a:lvl4pPr>
              <a:spcBef>
                <a:spcPts val="1800"/>
              </a:spcBef>
              <a:defRPr/>
            </a:lvl4pPr>
          </a:lstStyle>
          <a:p>
            <a:pPr lvl="0"/>
            <a:r>
              <a:rPr lang="en-US" dirty="0" smtClean="0"/>
              <a:t>Level 1 is used for body text. The bullet is optional and may be removed. </a:t>
            </a:r>
            <a:br>
              <a:rPr lang="en-US" dirty="0" smtClean="0"/>
            </a:br>
            <a:r>
              <a:rPr lang="en-US" dirty="0" smtClean="0"/>
              <a:t>Click “indent more” to access additional text styles.</a:t>
            </a:r>
          </a:p>
          <a:p>
            <a:pPr lvl="1"/>
            <a:r>
              <a:rPr lang="en-US" dirty="0" smtClean="0"/>
              <a:t>Second level is a nested text bullet</a:t>
            </a:r>
          </a:p>
          <a:p>
            <a:pPr lvl="2"/>
            <a:r>
              <a:rPr lang="en-US" dirty="0" smtClean="0"/>
              <a:t>Third level is a nested text bullet</a:t>
            </a:r>
          </a:p>
          <a:p>
            <a:pPr lvl="3"/>
            <a:r>
              <a:rPr lang="en-US" dirty="0" smtClean="0"/>
              <a:t>Level 4 is an optional subhead. </a:t>
            </a:r>
          </a:p>
          <a:p>
            <a:pPr lvl="4"/>
            <a:r>
              <a:rPr lang="en-US" dirty="0" smtClean="0"/>
              <a:t>Level 5 is an optional short description. </a:t>
            </a:r>
          </a:p>
          <a:p>
            <a:pPr lvl="5"/>
            <a:r>
              <a:rPr lang="en-US" dirty="0" smtClean="0"/>
              <a:t>Level 6 is used for source information or footnotes.</a:t>
            </a:r>
            <a:endParaRPr lang="en-US" dirty="0"/>
          </a:p>
        </p:txBody>
      </p:sp>
      <p:sp>
        <p:nvSpPr>
          <p:cNvPr id="8" name="Content Placeholder 13"/>
          <p:cNvSpPr>
            <a:spLocks noGrp="1"/>
          </p:cNvSpPr>
          <p:nvPr>
            <p:ph sz="quarter" idx="16" hasCustomPrompt="1"/>
          </p:nvPr>
        </p:nvSpPr>
        <p:spPr>
          <a:xfrm>
            <a:off x="662608" y="1538288"/>
            <a:ext cx="3575796" cy="4554537"/>
          </a:xfrm>
        </p:spPr>
        <p:txBody>
          <a:bodyPr>
            <a:noAutofit/>
          </a:bodyPr>
          <a:lstStyle>
            <a:lvl1pPr>
              <a:defRPr baseline="0">
                <a:solidFill>
                  <a:schemeClr val="tx1"/>
                </a:solidFill>
              </a:defRPr>
            </a:lvl1pPr>
            <a:lvl4pPr>
              <a:spcBef>
                <a:spcPts val="1800"/>
              </a:spcBef>
              <a:defRPr/>
            </a:lvl4pPr>
          </a:lstStyle>
          <a:p>
            <a:pPr lvl="0"/>
            <a:r>
              <a:rPr lang="en-US" dirty="0" smtClean="0"/>
              <a:t>Level 1 is used for body text. The bullet is optional and may be removed. </a:t>
            </a:r>
            <a:br>
              <a:rPr lang="en-US" dirty="0" smtClean="0"/>
            </a:br>
            <a:r>
              <a:rPr lang="en-US" dirty="0" smtClean="0"/>
              <a:t>Click “indent more” to access additional text styles.</a:t>
            </a:r>
          </a:p>
          <a:p>
            <a:pPr lvl="1"/>
            <a:r>
              <a:rPr lang="en-US" dirty="0" smtClean="0"/>
              <a:t>Second level is a nested text bullet</a:t>
            </a:r>
          </a:p>
          <a:p>
            <a:pPr lvl="2"/>
            <a:r>
              <a:rPr lang="en-US" dirty="0" smtClean="0"/>
              <a:t>Third level is a nested text bullet</a:t>
            </a:r>
          </a:p>
          <a:p>
            <a:pPr lvl="3"/>
            <a:r>
              <a:rPr lang="en-US" dirty="0" smtClean="0"/>
              <a:t>Level 4 is an optional subhead. </a:t>
            </a:r>
          </a:p>
          <a:p>
            <a:pPr lvl="4"/>
            <a:r>
              <a:rPr lang="en-US" dirty="0" smtClean="0"/>
              <a:t>Level 5 is an optional short description. </a:t>
            </a:r>
          </a:p>
          <a:p>
            <a:pPr lvl="5"/>
            <a:r>
              <a:rPr lang="en-US" dirty="0" smtClean="0"/>
              <a:t>Level 6 is used for source information or footnotes.</a:t>
            </a:r>
            <a:endParaRPr lang="en-US" dirty="0"/>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662606" y="6400450"/>
            <a:ext cx="3575798"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Booz Allen Hamilton Internal</a:t>
            </a:r>
            <a:endParaRPr lang="en-US" dirty="0"/>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8032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F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6" name="Content Placeholder 5"/>
          <p:cNvSpPr>
            <a:spLocks noGrp="1"/>
          </p:cNvSpPr>
          <p:nvPr>
            <p:ph sz="quarter" idx="12"/>
          </p:nvPr>
        </p:nvSpPr>
        <p:spPr>
          <a:xfrm>
            <a:off x="661988" y="1541930"/>
            <a:ext cx="7853362" cy="905435"/>
          </a:xfrm>
        </p:spPr>
        <p:txBody>
          <a:bodyPr/>
          <a:lstStyle>
            <a:lvl1pPr marL="0" indent="0">
              <a:buNone/>
              <a:defRPr b="1" cap="all" spc="100" baseline="0">
                <a:solidFill>
                  <a:schemeClr val="accent2"/>
                </a:solidFill>
              </a:defRPr>
            </a:lvl1pPr>
            <a:lvl2pPr marL="7938" indent="0">
              <a:spcBef>
                <a:spcPts val="600"/>
              </a:spcBef>
              <a:spcAft>
                <a:spcPts val="600"/>
              </a:spcAft>
              <a:buNone/>
              <a:tabLst/>
              <a:defRPr sz="1100" i="1">
                <a:latin typeface="Georgia" charset="0"/>
                <a:ea typeface="Georgia" charset="0"/>
                <a:cs typeface="Georgia" charset="0"/>
              </a:defRPr>
            </a:lvl2pPr>
          </a:lstStyle>
          <a:p>
            <a:pPr lvl="0"/>
            <a:r>
              <a:rPr lang="en-US" dirty="0"/>
              <a:t>Edit Master text styles</a:t>
            </a:r>
          </a:p>
          <a:p>
            <a:pPr lvl="1"/>
            <a:r>
              <a:rPr lang="en-US" dirty="0"/>
              <a:t>Second level</a:t>
            </a:r>
          </a:p>
        </p:txBody>
      </p:sp>
      <p:sp>
        <p:nvSpPr>
          <p:cNvPr id="8" name="Text Placeholder 4"/>
          <p:cNvSpPr>
            <a:spLocks noGrp="1"/>
          </p:cNvSpPr>
          <p:nvPr>
            <p:ph type="body" sz="quarter" idx="14" hasCustomPrompt="1"/>
          </p:nvPr>
        </p:nvSpPr>
        <p:spPr>
          <a:xfrm>
            <a:off x="662608" y="5876734"/>
            <a:ext cx="7852742" cy="414338"/>
          </a:xfrm>
        </p:spPr>
        <p:txBody>
          <a:bodyPr anchor="b">
            <a:noAutofit/>
          </a:bodyPr>
          <a:lstStyle>
            <a:lvl1pPr marL="0" indent="0">
              <a:buFont typeface="Arial" charset="0"/>
              <a:buNone/>
              <a:defRPr lang="en-US" sz="9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Booz Allen Hamilton Internal</a:t>
            </a:r>
            <a:endParaRPr lang="en-US" dirty="0"/>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32767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F Two charts">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661988" y="2781557"/>
            <a:ext cx="3721408" cy="2773565"/>
          </a:xfrm>
        </p:spPr>
        <p:txBody>
          <a:bodyPr/>
          <a:lstStyle/>
          <a:p>
            <a:endParaRPr lang="en-US" dirty="0"/>
          </a:p>
        </p:txBody>
      </p:sp>
      <p:sp>
        <p:nvSpPr>
          <p:cNvPr id="11" name="Chart Placeholder 4"/>
          <p:cNvSpPr>
            <a:spLocks noGrp="1"/>
          </p:cNvSpPr>
          <p:nvPr>
            <p:ph type="chart" sz="quarter" idx="13"/>
          </p:nvPr>
        </p:nvSpPr>
        <p:spPr>
          <a:xfrm>
            <a:off x="4793941" y="2780284"/>
            <a:ext cx="3721408" cy="2773565"/>
          </a:xfrm>
        </p:spPr>
        <p:txBody>
          <a:bodyPr/>
          <a:lstStyle/>
          <a:p>
            <a:endParaRPr lang="en-US" dirty="0"/>
          </a:p>
        </p:txBody>
      </p:sp>
      <p:sp>
        <p:nvSpPr>
          <p:cNvPr id="16" name="Text Placeholder 4"/>
          <p:cNvSpPr>
            <a:spLocks noGrp="1"/>
          </p:cNvSpPr>
          <p:nvPr>
            <p:ph type="body" sz="quarter" idx="14" hasCustomPrompt="1"/>
          </p:nvPr>
        </p:nvSpPr>
        <p:spPr>
          <a:xfrm>
            <a:off x="662608" y="5876734"/>
            <a:ext cx="7852742"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4" name="Text Placeholder 3"/>
          <p:cNvSpPr>
            <a:spLocks noGrp="1"/>
          </p:cNvSpPr>
          <p:nvPr>
            <p:ph type="body" sz="quarter" idx="17" hasCustomPrompt="1"/>
          </p:nvPr>
        </p:nvSpPr>
        <p:spPr>
          <a:xfrm>
            <a:off x="661988" y="1571430"/>
            <a:ext cx="7853362" cy="110648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p:txBody>
      </p:sp>
      <p:sp>
        <p:nvSpPr>
          <p:cNvPr id="6" name="Title 5"/>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13"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4"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Booz Allen Hamilton Internal</a:t>
            </a:r>
            <a:endParaRPr lang="en-US" dirty="0"/>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6475592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F photo/wide char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dirty="0"/>
              <a:t>This is an optional smaller point size for when you need longer headlines. Please limit to no more than 2 lines.</a:t>
            </a:r>
          </a:p>
        </p:txBody>
      </p:sp>
      <p:sp>
        <p:nvSpPr>
          <p:cNvPr id="6" name="Text Placeholder 5"/>
          <p:cNvSpPr>
            <a:spLocks noGrp="1"/>
          </p:cNvSpPr>
          <p:nvPr>
            <p:ph type="body" sz="quarter" idx="12" hasCustomPrompt="1"/>
          </p:nvPr>
        </p:nvSpPr>
        <p:spPr>
          <a:xfrm>
            <a:off x="661988" y="1571705"/>
            <a:ext cx="7853362" cy="6155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lvl="0"/>
            <a:endParaRPr lang="en-US" dirty="0"/>
          </a:p>
        </p:txBody>
      </p:sp>
      <p:sp>
        <p:nvSpPr>
          <p:cNvPr id="7" name="Picture Placeholder 3"/>
          <p:cNvSpPr>
            <a:spLocks noGrp="1"/>
          </p:cNvSpPr>
          <p:nvPr>
            <p:ph type="pic" sz="quarter" idx="18" hasCustomPrompt="1"/>
          </p:nvPr>
        </p:nvSpPr>
        <p:spPr>
          <a:xfrm>
            <a:off x="661988" y="2308122"/>
            <a:ext cx="7853362" cy="3971504"/>
          </a:xfrm>
        </p:spPr>
        <p:txBody>
          <a:bodyPr/>
          <a:lstStyle/>
          <a:p>
            <a:r>
              <a:rPr lang="en-US" dirty="0"/>
              <a:t>Click to </a:t>
            </a:r>
            <a:r>
              <a:rPr lang="en-US"/>
              <a:t>add chart/picture/graphic</a:t>
            </a:r>
            <a:endParaRPr lang="en-US" dirty="0"/>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Booz Allen Hamilton Internal</a:t>
            </a:r>
            <a:endParaRPr lang="en-US" dirty="0"/>
          </a:p>
        </p:txBody>
      </p: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139621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F Content Callout/Quote Layout">
    <p:spTree>
      <p:nvGrpSpPr>
        <p:cNvPr id="1" name=""/>
        <p:cNvGrpSpPr/>
        <p:nvPr/>
      </p:nvGrpSpPr>
      <p:grpSpPr>
        <a:xfrm>
          <a:off x="0" y="0"/>
          <a:ext cx="0" cy="0"/>
          <a:chOff x="0" y="0"/>
          <a:chExt cx="0" cy="0"/>
        </a:xfrm>
      </p:grpSpPr>
      <p:sp>
        <p:nvSpPr>
          <p:cNvPr id="7" name="Content Placeholder 13"/>
          <p:cNvSpPr>
            <a:spLocks noGrp="1"/>
          </p:cNvSpPr>
          <p:nvPr>
            <p:ph sz="quarter" idx="16" hasCustomPrompt="1"/>
          </p:nvPr>
        </p:nvSpPr>
        <p:spPr>
          <a:xfrm>
            <a:off x="3236913" y="1547253"/>
            <a:ext cx="5278435" cy="4629710"/>
          </a:xfrm>
        </p:spPr>
        <p:txBody>
          <a:bodyPr>
            <a:noAutofit/>
          </a:bodyPr>
          <a:lstStyle>
            <a:lvl1pPr>
              <a:defRPr sz="1200" baseline="0">
                <a:solidFill>
                  <a:schemeClr val="tx1"/>
                </a:solidFill>
              </a:defRPr>
            </a:lvl1pPr>
            <a:lvl2pPr>
              <a:defRPr sz="1200"/>
            </a:lvl2pPr>
            <a:lvl3pPr>
              <a:defRPr sz="1200"/>
            </a:lvl3pPr>
            <a:lvl4pPr>
              <a:spcBef>
                <a:spcPts val="1800"/>
              </a:spcBef>
              <a:defRPr sz="1200"/>
            </a:lvl4pPr>
            <a:lvl5pPr>
              <a:defRPr sz="1100"/>
            </a:lvl5pPr>
          </a:lstStyle>
          <a:p>
            <a:pPr lvl="0"/>
            <a:r>
              <a:rPr lang="en-US" dirty="0" smtClean="0"/>
              <a:t>Level 1 is used for body text. The bullet is optional and may be removed. </a:t>
            </a:r>
            <a:br>
              <a:rPr lang="en-US" dirty="0" smtClean="0"/>
            </a:br>
            <a:r>
              <a:rPr lang="en-US" dirty="0" smtClean="0"/>
              <a:t>Click “indent more” to access additional text styles.</a:t>
            </a:r>
          </a:p>
          <a:p>
            <a:pPr lvl="1"/>
            <a:r>
              <a:rPr lang="en-US" dirty="0" smtClean="0"/>
              <a:t>Second level is a nested text bullet</a:t>
            </a:r>
          </a:p>
          <a:p>
            <a:pPr lvl="2"/>
            <a:r>
              <a:rPr lang="en-US" dirty="0" smtClean="0"/>
              <a:t>Third level is a nested text bullet</a:t>
            </a:r>
          </a:p>
          <a:p>
            <a:pPr lvl="3"/>
            <a:r>
              <a:rPr lang="en-US" dirty="0" smtClean="0"/>
              <a:t>Level 4 is an optional subhead. </a:t>
            </a:r>
          </a:p>
          <a:p>
            <a:pPr lvl="4"/>
            <a:r>
              <a:rPr lang="en-US" dirty="0" smtClean="0"/>
              <a:t>Level 5 is an optional short description. </a:t>
            </a:r>
          </a:p>
          <a:p>
            <a:pPr lvl="5"/>
            <a:r>
              <a:rPr lang="en-US" dirty="0" smtClean="0"/>
              <a:t>Level 6 is used for source information or footnotes.</a:t>
            </a:r>
            <a:endParaRPr lang="en-US" dirty="0"/>
          </a:p>
        </p:txBody>
      </p:sp>
      <p:sp>
        <p:nvSpPr>
          <p:cNvPr id="2" name="Title 1"/>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6" name="Text Placeholder 5"/>
          <p:cNvSpPr>
            <a:spLocks noGrp="1"/>
          </p:cNvSpPr>
          <p:nvPr>
            <p:ph type="body" sz="quarter" idx="12" hasCustomPrompt="1"/>
          </p:nvPr>
        </p:nvSpPr>
        <p:spPr>
          <a:xfrm>
            <a:off x="668833" y="1547253"/>
            <a:ext cx="2287350" cy="4637087"/>
          </a:xfrm>
        </p:spPr>
        <p:txBody>
          <a:bodyPr>
            <a:noAutofit/>
          </a:bodyPr>
          <a:lstStyle>
            <a:lvl1pPr marL="0" indent="0">
              <a:buNone/>
              <a:defRPr>
                <a:solidFill>
                  <a:schemeClr val="accent4"/>
                </a:solidFill>
              </a:defRPr>
            </a:lvl1pPr>
            <a:lvl6pPr marL="0" indent="0">
              <a:buFontTx/>
              <a:buNone/>
              <a:defRPr baseline="0"/>
            </a:lvl6pPr>
            <a:lvl7pPr marL="0" indent="0">
              <a:lnSpc>
                <a:spcPct val="100000"/>
              </a:lnSpc>
              <a:spcBef>
                <a:spcPts val="600"/>
              </a:spcBef>
              <a:buFontTx/>
              <a:buNone/>
              <a:defRPr sz="1600" baseline="0">
                <a:solidFill>
                  <a:schemeClr val="accent2"/>
                </a:solidFill>
              </a:defRPr>
            </a:lvl7pPr>
          </a:lstStyle>
          <a:p>
            <a:pPr lvl="0"/>
            <a:r>
              <a:rPr lang="en-US" b="0" i="1" cap="none" spc="0" dirty="0">
                <a:latin typeface="Georgia" charset="0"/>
                <a:ea typeface="Georgia" charset="0"/>
                <a:cs typeface="Georgia" charset="0"/>
              </a:rPr>
              <a:t>Call out goes here. This is a pull quote or description for a chart or graphic.</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Booz Allen Hamilton Internal</a:t>
            </a:r>
            <a:endParaRPr lang="en-US" dirty="0"/>
          </a:p>
        </p:txBody>
      </p: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56007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F Cha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13" name="Chart Placeholder 12"/>
          <p:cNvSpPr>
            <a:spLocks noGrp="1"/>
          </p:cNvSpPr>
          <p:nvPr>
            <p:ph type="chart" sz="quarter" idx="13"/>
          </p:nvPr>
        </p:nvSpPr>
        <p:spPr>
          <a:xfrm>
            <a:off x="4342006" y="1570275"/>
            <a:ext cx="4173343" cy="4397375"/>
          </a:xfrm>
        </p:spPr>
        <p:txBody>
          <a:bodyPr/>
          <a:lstStyle/>
          <a:p>
            <a:endParaRPr lang="en-US"/>
          </a:p>
        </p:txBody>
      </p:sp>
      <p:sp>
        <p:nvSpPr>
          <p:cNvPr id="8" name="Text Placeholder 4"/>
          <p:cNvSpPr>
            <a:spLocks noGrp="1"/>
          </p:cNvSpPr>
          <p:nvPr>
            <p:ph type="body" sz="quarter" idx="14" hasCustomPrompt="1"/>
          </p:nvPr>
        </p:nvSpPr>
        <p:spPr>
          <a:xfrm>
            <a:off x="4342006" y="5876734"/>
            <a:ext cx="4173344"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6" name="Text Placeholder 5"/>
          <p:cNvSpPr>
            <a:spLocks noGrp="1"/>
          </p:cNvSpPr>
          <p:nvPr>
            <p:ph type="body" sz="quarter" idx="16" hasCustomPrompt="1"/>
          </p:nvPr>
        </p:nvSpPr>
        <p:spPr>
          <a:xfrm>
            <a:off x="661988" y="1587881"/>
            <a:ext cx="3379660" cy="42754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p:txBody>
      </p:sp>
      <p:sp>
        <p:nvSpPr>
          <p:cNvPr id="11"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2"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Booz Allen Hamilton Internal</a:t>
            </a:r>
            <a:endParaRPr lang="en-US" dirty="0"/>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856591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dirty="0"/>
              <a:t>Thank you</a:t>
            </a:r>
          </a:p>
        </p:txBody>
      </p:sp>
      <p:sp>
        <p:nvSpPr>
          <p:cNvPr id="6" name="Text Placeholder 5"/>
          <p:cNvSpPr>
            <a:spLocks noGrp="1"/>
          </p:cNvSpPr>
          <p:nvPr>
            <p:ph type="body" sz="quarter" idx="12" hasCustomPrompt="1"/>
          </p:nvPr>
        </p:nvSpPr>
        <p:spPr>
          <a:xfrm>
            <a:off x="662608" y="1549400"/>
            <a:ext cx="7852741" cy="803275"/>
          </a:xfrm>
        </p:spPr>
        <p:txBody>
          <a:bodyPr/>
          <a:lstStyle>
            <a:lvl1pPr marL="0" indent="0">
              <a:buNone/>
              <a:defRPr b="0" cap="none" spc="0" baseline="0">
                <a:solidFill>
                  <a:schemeClr val="tx1"/>
                </a:solidFill>
                <a:latin typeface="Calibri" charset="0"/>
                <a:ea typeface="Calibri" charset="0"/>
                <a:cs typeface="Calibri" charset="0"/>
              </a:defRPr>
            </a:lvl1pPr>
          </a:lstStyle>
          <a:p>
            <a:pPr lvl="0"/>
            <a:r>
              <a:rPr lang="en-US" dirty="0"/>
              <a:t>For more information about XXX, contact…</a:t>
            </a:r>
          </a:p>
        </p:txBody>
      </p:sp>
      <p:sp>
        <p:nvSpPr>
          <p:cNvPr id="19" name="Picture Placeholder 18"/>
          <p:cNvSpPr>
            <a:spLocks noGrp="1"/>
          </p:cNvSpPr>
          <p:nvPr>
            <p:ph type="pic" sz="quarter" idx="13"/>
          </p:nvPr>
        </p:nvSpPr>
        <p:spPr>
          <a:xfrm>
            <a:off x="662608" y="2487427"/>
            <a:ext cx="1737360" cy="1737360"/>
          </a:xfrm>
        </p:spPr>
        <p:txBody>
          <a:bodyPr/>
          <a:lstStyle/>
          <a:p>
            <a:endParaRPr lang="en-US" dirty="0"/>
          </a:p>
        </p:txBody>
      </p:sp>
      <p:sp>
        <p:nvSpPr>
          <p:cNvPr id="20" name="Text Placeholder 5"/>
          <p:cNvSpPr>
            <a:spLocks noGrp="1"/>
          </p:cNvSpPr>
          <p:nvPr>
            <p:ph type="body" sz="quarter" idx="14" hasCustomPrompt="1"/>
          </p:nvPr>
        </p:nvSpPr>
        <p:spPr>
          <a:xfrm>
            <a:off x="662608"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0" name="Picture Placeholder 18"/>
          <p:cNvSpPr>
            <a:spLocks noGrp="1"/>
          </p:cNvSpPr>
          <p:nvPr>
            <p:ph type="pic" sz="quarter" idx="15"/>
          </p:nvPr>
        </p:nvSpPr>
        <p:spPr>
          <a:xfrm>
            <a:off x="2687170" y="2487427"/>
            <a:ext cx="1737360" cy="1737360"/>
          </a:xfrm>
        </p:spPr>
        <p:txBody>
          <a:bodyPr/>
          <a:lstStyle/>
          <a:p>
            <a:endParaRPr lang="en-US" dirty="0"/>
          </a:p>
        </p:txBody>
      </p:sp>
      <p:sp>
        <p:nvSpPr>
          <p:cNvPr id="32" name="Picture Placeholder 18"/>
          <p:cNvSpPr>
            <a:spLocks noGrp="1"/>
          </p:cNvSpPr>
          <p:nvPr>
            <p:ph type="pic" sz="quarter" idx="17"/>
          </p:nvPr>
        </p:nvSpPr>
        <p:spPr>
          <a:xfrm>
            <a:off x="4711732" y="2487427"/>
            <a:ext cx="1737360" cy="1737360"/>
          </a:xfrm>
        </p:spPr>
        <p:txBody>
          <a:bodyPr/>
          <a:lstStyle/>
          <a:p>
            <a:endParaRPr lang="en-US" dirty="0"/>
          </a:p>
        </p:txBody>
      </p:sp>
      <p:sp>
        <p:nvSpPr>
          <p:cNvPr id="34" name="Picture Placeholder 18"/>
          <p:cNvSpPr>
            <a:spLocks noGrp="1"/>
          </p:cNvSpPr>
          <p:nvPr>
            <p:ph type="pic" sz="quarter" idx="19"/>
          </p:nvPr>
        </p:nvSpPr>
        <p:spPr>
          <a:xfrm>
            <a:off x="6736294" y="2487427"/>
            <a:ext cx="1737360" cy="1737360"/>
          </a:xfrm>
        </p:spPr>
        <p:txBody>
          <a:bodyPr/>
          <a:lstStyle/>
          <a:p>
            <a:endParaRPr lang="en-US" dirty="0"/>
          </a:p>
        </p:txBody>
      </p:sp>
      <p:sp>
        <p:nvSpPr>
          <p:cNvPr id="37" name="Text Placeholder 5"/>
          <p:cNvSpPr>
            <a:spLocks noGrp="1"/>
          </p:cNvSpPr>
          <p:nvPr>
            <p:ph type="body" sz="quarter" idx="21" hasCustomPrompt="1"/>
          </p:nvPr>
        </p:nvSpPr>
        <p:spPr>
          <a:xfrm>
            <a:off x="662608" y="6162729"/>
            <a:ext cx="7852741" cy="345297"/>
          </a:xfrm>
        </p:spPr>
        <p:txBody>
          <a:bodyPr>
            <a:noAutofit/>
          </a:bodyPr>
          <a:lstStyle>
            <a:lvl1pPr marL="0" indent="0">
              <a:buNone/>
              <a:defRPr sz="1400" b="1" cap="none" spc="100" baseline="0">
                <a:solidFill>
                  <a:schemeClr val="accent1"/>
                </a:solidFill>
              </a:defRPr>
            </a:lvl1pPr>
          </a:lstStyle>
          <a:p>
            <a:r>
              <a:rPr lang="en-US" dirty="0"/>
              <a:t>BOOZALLEN.COM/CAPABILITY</a:t>
            </a:r>
          </a:p>
        </p:txBody>
      </p:sp>
      <p:sp>
        <p:nvSpPr>
          <p:cNvPr id="16" name="Text Placeholder 5"/>
          <p:cNvSpPr>
            <a:spLocks noGrp="1"/>
          </p:cNvSpPr>
          <p:nvPr>
            <p:ph type="body" sz="quarter" idx="22" hasCustomPrompt="1"/>
          </p:nvPr>
        </p:nvSpPr>
        <p:spPr>
          <a:xfrm>
            <a:off x="2687170"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7" name="Text Placeholder 5"/>
          <p:cNvSpPr>
            <a:spLocks noGrp="1"/>
          </p:cNvSpPr>
          <p:nvPr>
            <p:ph type="body" sz="quarter" idx="23" hasCustomPrompt="1"/>
          </p:nvPr>
        </p:nvSpPr>
        <p:spPr>
          <a:xfrm>
            <a:off x="4711732"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8" name="Text Placeholder 5"/>
          <p:cNvSpPr>
            <a:spLocks noGrp="1"/>
          </p:cNvSpPr>
          <p:nvPr>
            <p:ph type="body" sz="quarter" idx="24" hasCustomPrompt="1"/>
          </p:nvPr>
        </p:nvSpPr>
        <p:spPr>
          <a:xfrm>
            <a:off x="6736294"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23"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24"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Booz Allen Hamilton Internal</a:t>
            </a:r>
            <a:endParaRPr lang="en-US" dirty="0"/>
          </a:p>
        </p:txBody>
      </p:sp>
      <p:sp>
        <p:nvSpPr>
          <p:cNvPr id="15"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9296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smtClean="0"/>
              <a:t>Drag picture to placeholder or click icon to add</a:t>
            </a:r>
            <a:endParaRPr lang="en-US"/>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11" name="TextBox 10"/>
          <p:cNvSpPr txBox="1"/>
          <p:nvPr userDrawn="1"/>
        </p:nvSpPr>
        <p:spPr>
          <a:xfrm>
            <a:off x="284308" y="837560"/>
            <a:ext cx="2919933" cy="207749"/>
          </a:xfrm>
          <a:prstGeom prst="rect">
            <a:avLst/>
          </a:prstGeom>
          <a:solidFill>
            <a:schemeClr val="tx1"/>
          </a:solidFill>
        </p:spPr>
        <p:txBody>
          <a:bodyPr wrap="square" rtlCol="0">
            <a:spAutoFit/>
          </a:bodyPr>
          <a:lstStyle/>
          <a:p>
            <a:pPr algn="ctr"/>
            <a:r>
              <a:rPr lang="en-US" sz="750" cap="all" spc="100" dirty="0">
                <a:solidFill>
                  <a:schemeClr val="bg1"/>
                </a:solidFill>
              </a:rPr>
              <a:t>Booz Allen Hamilton </a:t>
            </a:r>
            <a:r>
              <a:rPr lang="en-US" sz="750" cap="all" spc="100" dirty="0">
                <a:solidFill>
                  <a:srgbClr val="F7A81B"/>
                </a:solidFill>
              </a:rPr>
              <a:t>restricted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0659" y="304600"/>
            <a:ext cx="2296668" cy="25450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4019" y="6601819"/>
            <a:ext cx="3581400" cy="92964"/>
          </a:xfrm>
          <a:prstGeom prst="rect">
            <a:avLst/>
          </a:prstGeom>
        </p:spPr>
      </p:pic>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I 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2126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 Subsection + Content">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8" name="Text Placeholder 2"/>
          <p:cNvSpPr>
            <a:spLocks noGrp="1"/>
          </p:cNvSpPr>
          <p:nvPr>
            <p:ph idx="1" hasCustomPrompt="1"/>
          </p:nvPr>
        </p:nvSpPr>
        <p:spPr>
          <a:xfrm>
            <a:off x="3704734" y="1027673"/>
            <a:ext cx="4810616" cy="5149290"/>
          </a:xfrm>
          <a:prstGeom prst="rect">
            <a:avLst/>
          </a:prstGeom>
        </p:spPr>
        <p:txBody>
          <a:bodyPr vert="horz" lIns="91440" tIns="45720" rIns="91440" bIns="45720" rtlCol="0">
            <a:normAutofit/>
          </a:bodyPr>
          <a:lstStyle/>
          <a:p>
            <a:pPr lvl="0"/>
            <a:r>
              <a:rPr lang="en-US" dirty="0" smtClean="0"/>
              <a:t>Level 1 is used for body text. The bullet is optional and may be removed. </a:t>
            </a:r>
            <a:br>
              <a:rPr lang="en-US" dirty="0" smtClean="0"/>
            </a:br>
            <a:r>
              <a:rPr lang="en-US" dirty="0" smtClean="0"/>
              <a:t>Click “indent more” to access additional text styles.</a:t>
            </a:r>
          </a:p>
          <a:p>
            <a:pPr lvl="1"/>
            <a:r>
              <a:rPr lang="en-US" dirty="0" smtClean="0"/>
              <a:t>Second level is a nested text bullet</a:t>
            </a:r>
          </a:p>
          <a:p>
            <a:pPr lvl="2"/>
            <a:r>
              <a:rPr lang="en-US" dirty="0" smtClean="0"/>
              <a:t>Third level is a nested text bullet</a:t>
            </a:r>
          </a:p>
          <a:p>
            <a:pPr lvl="3"/>
            <a:r>
              <a:rPr lang="en-US" dirty="0" smtClean="0"/>
              <a:t>Level 4 is an optional subhead. </a:t>
            </a:r>
          </a:p>
          <a:p>
            <a:pPr lvl="4"/>
            <a:r>
              <a:rPr lang="en-US" dirty="0" smtClean="0"/>
              <a:t>Level 5 is an optional short description. </a:t>
            </a:r>
          </a:p>
          <a:p>
            <a:pPr lvl="5"/>
            <a:r>
              <a:rPr lang="en-US" dirty="0" smtClean="0"/>
              <a:t>Level 6 is used for source information or footnotes.</a:t>
            </a:r>
            <a:endParaRPr lang="en-US" dirty="0"/>
          </a:p>
        </p:txBody>
      </p:sp>
      <p:sp>
        <p:nvSpPr>
          <p:cNvPr id="7" name="Title 1"/>
          <p:cNvSpPr>
            <a:spLocks noGrp="1"/>
          </p:cNvSpPr>
          <p:nvPr>
            <p:ph type="title"/>
          </p:nvPr>
        </p:nvSpPr>
        <p:spPr>
          <a:xfrm>
            <a:off x="628650" y="1027673"/>
            <a:ext cx="2456194" cy="1325563"/>
          </a:xfrm>
        </p:spPr>
        <p:txBody>
          <a:bodyPr/>
          <a:lstStyle/>
          <a:p>
            <a:r>
              <a:rPr lang="en-US" dirty="0"/>
              <a:t>Click to edit Master title style</a:t>
            </a:r>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 FC Subsection + Content">
    <p:spTree>
      <p:nvGrpSpPr>
        <p:cNvPr id="1" name=""/>
        <p:cNvGrpSpPr/>
        <p:nvPr/>
      </p:nvGrpSpPr>
      <p:grpSpPr>
        <a:xfrm>
          <a:off x="0" y="0"/>
          <a:ext cx="0" cy="0"/>
          <a:chOff x="0" y="0"/>
          <a:chExt cx="0" cy="0"/>
        </a:xfrm>
      </p:grpSpPr>
      <p:sp>
        <p:nvSpPr>
          <p:cNvPr id="6" name="Rectangle 5"/>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Footer Placeholder 3"/>
          <p:cNvSpPr>
            <a:spLocks noGrp="1"/>
          </p:cNvSpPr>
          <p:nvPr>
            <p:ph type="ftr" sz="quarter" idx="10"/>
          </p:nvPr>
        </p:nvSpPr>
        <p:spPr/>
        <p:txBody>
          <a:bodyPr/>
          <a:lstStyle/>
          <a:p>
            <a:r>
              <a:rPr lang="en-US" smtClean="0"/>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8" name="Text Placeholder 2"/>
          <p:cNvSpPr>
            <a:spLocks noGrp="1"/>
          </p:cNvSpPr>
          <p:nvPr>
            <p:ph idx="1" hasCustomPrompt="1"/>
          </p:nvPr>
        </p:nvSpPr>
        <p:spPr>
          <a:xfrm>
            <a:off x="3704734" y="1027673"/>
            <a:ext cx="4810616" cy="5149290"/>
          </a:xfrm>
          <a:prstGeom prst="rect">
            <a:avLst/>
          </a:prstGeom>
        </p:spPr>
        <p:txBody>
          <a:bodyPr vert="horz" lIns="91440" tIns="45720" rIns="91440" bIns="45720" rtlCol="0">
            <a:normAutofit/>
          </a:bodyPr>
          <a:lstStyle/>
          <a:p>
            <a:pPr lvl="0"/>
            <a:r>
              <a:rPr lang="en-US" dirty="0" smtClean="0"/>
              <a:t>Level 1 is used for body text. The bullet is optional and may be removed. </a:t>
            </a:r>
            <a:br>
              <a:rPr lang="en-US" dirty="0" smtClean="0"/>
            </a:br>
            <a:r>
              <a:rPr lang="en-US" dirty="0" smtClean="0"/>
              <a:t>Click “indent more” to access additional text styles.</a:t>
            </a:r>
          </a:p>
          <a:p>
            <a:pPr lvl="1"/>
            <a:r>
              <a:rPr lang="en-US" dirty="0" smtClean="0"/>
              <a:t>Second level is a nested text bullet</a:t>
            </a:r>
          </a:p>
          <a:p>
            <a:pPr lvl="2"/>
            <a:r>
              <a:rPr lang="en-US" dirty="0" smtClean="0"/>
              <a:t>Third level is a nested text bullet</a:t>
            </a:r>
          </a:p>
          <a:p>
            <a:pPr lvl="3"/>
            <a:r>
              <a:rPr lang="en-US" dirty="0" smtClean="0"/>
              <a:t>Level 4 is an optional subhead. </a:t>
            </a:r>
          </a:p>
          <a:p>
            <a:pPr lvl="4"/>
            <a:r>
              <a:rPr lang="en-US" dirty="0" smtClean="0"/>
              <a:t>Level 5 is an optional short description. </a:t>
            </a:r>
          </a:p>
          <a:p>
            <a:pPr lvl="5"/>
            <a:r>
              <a:rPr lang="en-US" dirty="0" smtClean="0"/>
              <a:t>Level 6 is used for source information or footnotes.</a:t>
            </a:r>
            <a:endParaRPr lang="en-US" dirty="0"/>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 Subsection + Content Small">
    <p:spTree>
      <p:nvGrpSpPr>
        <p:cNvPr id="1" name=""/>
        <p:cNvGrpSpPr/>
        <p:nvPr/>
      </p:nvGrpSpPr>
      <p:grpSpPr>
        <a:xfrm>
          <a:off x="0" y="0"/>
          <a:ext cx="0" cy="0"/>
          <a:chOff x="0" y="0"/>
          <a:chExt cx="0" cy="0"/>
        </a:xfrm>
      </p:grpSpPr>
      <p:sp>
        <p:nvSpPr>
          <p:cNvPr id="6" name="Content Placeholder 13"/>
          <p:cNvSpPr>
            <a:spLocks noGrp="1"/>
          </p:cNvSpPr>
          <p:nvPr>
            <p:ph sz="quarter" idx="16" hasCustomPrompt="1"/>
          </p:nvPr>
        </p:nvSpPr>
        <p:spPr>
          <a:xfrm>
            <a:off x="3704734" y="1027324"/>
            <a:ext cx="4810614" cy="5149639"/>
          </a:xfrm>
        </p:spPr>
        <p:txBody>
          <a:bodyPr>
            <a:noAutofit/>
          </a:bodyPr>
          <a:lstStyle>
            <a:lvl1pPr>
              <a:defRPr sz="1200" baseline="0">
                <a:solidFill>
                  <a:schemeClr val="tx1"/>
                </a:solidFill>
              </a:defRPr>
            </a:lvl1pPr>
            <a:lvl2pPr>
              <a:defRPr sz="1200"/>
            </a:lvl2pPr>
            <a:lvl3pPr>
              <a:defRPr sz="1200"/>
            </a:lvl3pPr>
            <a:lvl4pPr>
              <a:spcBef>
                <a:spcPts val="1800"/>
              </a:spcBef>
              <a:defRPr sz="1100"/>
            </a:lvl4pPr>
            <a:lvl5pPr>
              <a:defRPr sz="1000"/>
            </a:lvl5pPr>
            <a:lvl6pPr>
              <a:defRPr sz="900"/>
            </a:lvl6pPr>
          </a:lstStyle>
          <a:p>
            <a:pPr lvl="0"/>
            <a:r>
              <a:rPr lang="en-US" dirty="0" smtClean="0"/>
              <a:t>Level 1 is used for body text. The bullet is optional and may be removed. Click “indent more” to access additional text styles.</a:t>
            </a:r>
          </a:p>
          <a:p>
            <a:pPr lvl="1"/>
            <a:r>
              <a:rPr lang="en-US" dirty="0" smtClean="0"/>
              <a:t>Second level is a nested text bullet</a:t>
            </a:r>
          </a:p>
          <a:p>
            <a:pPr lvl="2"/>
            <a:r>
              <a:rPr lang="en-US" dirty="0" smtClean="0"/>
              <a:t>Third level is a nested bullet</a:t>
            </a:r>
          </a:p>
          <a:p>
            <a:pPr lvl="3"/>
            <a:r>
              <a:rPr lang="en-US" dirty="0" smtClean="0"/>
              <a:t>Level 4 is an optional subhead. </a:t>
            </a:r>
          </a:p>
          <a:p>
            <a:pPr lvl="4"/>
            <a:r>
              <a:rPr lang="en-US" dirty="0" smtClean="0"/>
              <a:t>Level 5 is an optional short description. </a:t>
            </a:r>
          </a:p>
          <a:p>
            <a:pPr lvl="5"/>
            <a:r>
              <a:rPr lang="en-US" dirty="0" smtClean="0"/>
              <a:t>Level 6 is used for source information or footnotes.</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0"/>
          </p:nvPr>
        </p:nvSpPr>
        <p:spPr/>
        <p:txBody>
          <a:bodyPr/>
          <a:lstStyle/>
          <a:p>
            <a:r>
              <a:rPr lang="en-US" smtClean="0"/>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I FC Subsection + Content SF">
    <p:spTree>
      <p:nvGrpSpPr>
        <p:cNvPr id="1" name=""/>
        <p:cNvGrpSpPr/>
        <p:nvPr/>
      </p:nvGrpSpPr>
      <p:grpSpPr>
        <a:xfrm>
          <a:off x="0" y="0"/>
          <a:ext cx="0" cy="0"/>
          <a:chOff x="0" y="0"/>
          <a:chExt cx="0" cy="0"/>
        </a:xfrm>
      </p:grpSpPr>
      <p:sp>
        <p:nvSpPr>
          <p:cNvPr id="6" name="Rectangle 5"/>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Footer Placeholder 3"/>
          <p:cNvSpPr>
            <a:spLocks noGrp="1"/>
          </p:cNvSpPr>
          <p:nvPr>
            <p:ph type="ftr" sz="quarter" idx="10"/>
          </p:nvPr>
        </p:nvSpPr>
        <p:spPr/>
        <p:txBody>
          <a:bodyPr/>
          <a:lstStyle/>
          <a:p>
            <a:r>
              <a:rPr lang="en-US" smtClean="0"/>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10" name="Content Placeholder 13"/>
          <p:cNvSpPr>
            <a:spLocks noGrp="1"/>
          </p:cNvSpPr>
          <p:nvPr>
            <p:ph sz="quarter" idx="16" hasCustomPrompt="1"/>
          </p:nvPr>
        </p:nvSpPr>
        <p:spPr>
          <a:xfrm>
            <a:off x="3704734" y="1027324"/>
            <a:ext cx="4810614" cy="5149639"/>
          </a:xfrm>
        </p:spPr>
        <p:txBody>
          <a:bodyPr>
            <a:noAutofit/>
          </a:bodyPr>
          <a:lstStyle>
            <a:lvl1pPr>
              <a:defRPr sz="1200" baseline="0">
                <a:solidFill>
                  <a:schemeClr val="tx1"/>
                </a:solidFill>
              </a:defRPr>
            </a:lvl1pPr>
            <a:lvl2pPr>
              <a:defRPr sz="1200"/>
            </a:lvl2pPr>
            <a:lvl3pPr>
              <a:defRPr sz="1200" baseline="0">
                <a:solidFill>
                  <a:schemeClr val="tx1"/>
                </a:solidFill>
              </a:defRPr>
            </a:lvl3pPr>
            <a:lvl4pPr>
              <a:spcBef>
                <a:spcPts val="1800"/>
              </a:spcBef>
              <a:defRPr sz="1100"/>
            </a:lvl4pPr>
            <a:lvl5pPr>
              <a:defRPr sz="1000"/>
            </a:lvl5pPr>
            <a:lvl6pPr>
              <a:defRPr sz="900"/>
            </a:lvl6pPr>
          </a:lstStyle>
          <a:p>
            <a:pPr lvl="0"/>
            <a:r>
              <a:rPr lang="en-US" dirty="0"/>
              <a:t>Level 1 is used for body text. The bullet is optional and may be removed. Click “indent more” to access additional text styles.</a:t>
            </a:r>
          </a:p>
          <a:p>
            <a:pPr lvl="1"/>
            <a:r>
              <a:rPr lang="en-US" dirty="0"/>
              <a:t>Second level is a nested text </a:t>
            </a:r>
            <a:r>
              <a:rPr lang="en-US" dirty="0" smtClean="0"/>
              <a:t>bullet</a:t>
            </a:r>
          </a:p>
          <a:p>
            <a:pPr lvl="2"/>
            <a:r>
              <a:rPr lang="en-US" dirty="0" smtClean="0"/>
              <a:t>Third level is a nested bullet</a:t>
            </a:r>
            <a:endParaRPr lang="en-US" dirty="0"/>
          </a:p>
          <a:p>
            <a:pPr lvl="3"/>
            <a:r>
              <a:rPr lang="en-US" dirty="0" smtClean="0"/>
              <a:t>Level 4 </a:t>
            </a:r>
            <a:r>
              <a:rPr lang="en-US" dirty="0"/>
              <a:t>is an optional subhead. </a:t>
            </a:r>
          </a:p>
          <a:p>
            <a:pPr lvl="4"/>
            <a:r>
              <a:rPr lang="en-US" dirty="0"/>
              <a:t>Level </a:t>
            </a:r>
            <a:r>
              <a:rPr lang="en-US" dirty="0" smtClean="0"/>
              <a:t>5 </a:t>
            </a:r>
            <a:r>
              <a:rPr lang="en-US" dirty="0"/>
              <a:t>is an optional short description. </a:t>
            </a:r>
          </a:p>
          <a:p>
            <a:pPr lvl="5"/>
            <a:r>
              <a:rPr lang="en-US" dirty="0"/>
              <a:t>Level </a:t>
            </a:r>
            <a:r>
              <a:rPr lang="en-US" dirty="0" smtClean="0"/>
              <a:t>6 </a:t>
            </a:r>
            <a:r>
              <a:rPr lang="en-US" dirty="0"/>
              <a:t>is used for source information or footnotes.</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LI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Agenda</a:t>
            </a:r>
          </a:p>
        </p:txBody>
      </p:sp>
      <p:sp>
        <p:nvSpPr>
          <p:cNvPr id="3" name="Content Placeholder 2"/>
          <p:cNvSpPr>
            <a:spLocks noGrp="1"/>
          </p:cNvSpPr>
          <p:nvPr>
            <p:ph idx="1" hasCustomPrompt="1"/>
          </p:nvPr>
        </p:nvSpPr>
        <p:spPr/>
        <p:txBody>
          <a:bodyPr/>
          <a:lstStyle>
            <a:lvl1pPr marL="0" indent="0">
              <a:spcBef>
                <a:spcPts val="1800"/>
              </a:spcBef>
              <a:buNone/>
              <a:defRPr cap="all" spc="100" baseline="0"/>
            </a:lvl1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4" name="Footer Placeholder 3"/>
          <p:cNvSpPr>
            <a:spLocks noGrp="1"/>
          </p:cNvSpPr>
          <p:nvPr>
            <p:ph type="ftr" sz="quarter" idx="10"/>
          </p:nvPr>
        </p:nvSpPr>
        <p:spPr/>
        <p:txBody>
          <a:bodyPr/>
          <a:lstStyle/>
          <a:p>
            <a:r>
              <a:rPr lang="en-US" smtClean="0"/>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LI FC Agenda">
    <p:spTree>
      <p:nvGrpSpPr>
        <p:cNvPr id="1" name=""/>
        <p:cNvGrpSpPr/>
        <p:nvPr/>
      </p:nvGrpSpPr>
      <p:grpSpPr>
        <a:xfrm>
          <a:off x="0" y="0"/>
          <a:ext cx="0" cy="0"/>
          <a:chOff x="0" y="0"/>
          <a:chExt cx="0" cy="0"/>
        </a:xfrm>
      </p:grpSpPr>
      <p:sp>
        <p:nvSpPr>
          <p:cNvPr id="6" name="Rectangle 5"/>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agenda</a:t>
            </a:r>
          </a:p>
        </p:txBody>
      </p:sp>
      <p:sp>
        <p:nvSpPr>
          <p:cNvPr id="3" name="Content Placeholder 2"/>
          <p:cNvSpPr>
            <a:spLocks noGrp="1"/>
          </p:cNvSpPr>
          <p:nvPr>
            <p:ph idx="1" hasCustomPrompt="1"/>
          </p:nvPr>
        </p:nvSpPr>
        <p:spPr/>
        <p:txBody>
          <a:bodyPr/>
          <a:lstStyle>
            <a:lvl1pPr marL="0" indent="0">
              <a:spcBef>
                <a:spcPts val="1800"/>
              </a:spcBef>
              <a:buNone/>
              <a:defRPr cap="all" spc="100" baseline="0"/>
            </a:lvl1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4" name="Footer Placeholder 3"/>
          <p:cNvSpPr>
            <a:spLocks noGrp="1"/>
          </p:cNvSpPr>
          <p:nvPr>
            <p:ph type="ftr" sz="quarter" idx="10"/>
          </p:nvPr>
        </p:nvSpPr>
        <p:spPr/>
        <p:txBody>
          <a:bodyPr/>
          <a:lstStyle/>
          <a:p>
            <a:r>
              <a:rPr lang="en-US" smtClean="0"/>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LI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Content Placeholder 2"/>
          <p:cNvSpPr>
            <a:spLocks noGrp="1"/>
          </p:cNvSpPr>
          <p:nvPr>
            <p:ph idx="1" hasCustomPrompt="1"/>
          </p:nvPr>
        </p:nvSpPr>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dirty="0"/>
              <a:t>Section 1</a:t>
            </a:r>
          </a:p>
          <a:p>
            <a:pPr lvl="1"/>
            <a:r>
              <a:rPr lang="en-US" dirty="0"/>
              <a:t>Subsection</a:t>
            </a:r>
          </a:p>
        </p:txBody>
      </p:sp>
      <p:sp>
        <p:nvSpPr>
          <p:cNvPr id="4" name="Footer Placeholder 3"/>
          <p:cNvSpPr>
            <a:spLocks noGrp="1"/>
          </p:cNvSpPr>
          <p:nvPr>
            <p:ph type="ftr" sz="quarter" idx="10"/>
          </p:nvPr>
        </p:nvSpPr>
        <p:spPr/>
        <p:txBody>
          <a:bodyPr/>
          <a:lstStyle/>
          <a:p>
            <a:r>
              <a:rPr lang="en-US" smtClean="0"/>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LI FC TOC">
    <p:spTree>
      <p:nvGrpSpPr>
        <p:cNvPr id="1" name=""/>
        <p:cNvGrpSpPr/>
        <p:nvPr/>
      </p:nvGrpSpPr>
      <p:grpSpPr>
        <a:xfrm>
          <a:off x="0" y="0"/>
          <a:ext cx="0" cy="0"/>
          <a:chOff x="0" y="0"/>
          <a:chExt cx="0" cy="0"/>
        </a:xfrm>
      </p:grpSpPr>
      <p:sp>
        <p:nvSpPr>
          <p:cNvPr id="11" name="Rectangle 10"/>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Table of contents</a:t>
            </a:r>
          </a:p>
        </p:txBody>
      </p:sp>
      <p:sp>
        <p:nvSpPr>
          <p:cNvPr id="3" name="Content Placeholder 2"/>
          <p:cNvSpPr>
            <a:spLocks noGrp="1"/>
          </p:cNvSpPr>
          <p:nvPr>
            <p:ph idx="1" hasCustomPrompt="1"/>
          </p:nvPr>
        </p:nvSpPr>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dirty="0"/>
              <a:t>Section 1</a:t>
            </a:r>
          </a:p>
          <a:p>
            <a:pPr lvl="1"/>
            <a:r>
              <a:rPr lang="en-US" dirty="0"/>
              <a:t>Subsection</a:t>
            </a:r>
          </a:p>
        </p:txBody>
      </p:sp>
      <p:sp>
        <p:nvSpPr>
          <p:cNvPr id="4" name="Footer Placeholder 3"/>
          <p:cNvSpPr>
            <a:spLocks noGrp="1"/>
          </p:cNvSpPr>
          <p:nvPr>
            <p:ph type="ftr" sz="quarter" idx="10"/>
          </p:nvPr>
        </p:nvSpPr>
        <p:spPr/>
        <p:txBody>
          <a:bodyPr/>
          <a:lstStyle/>
          <a:p>
            <a:r>
              <a:rPr lang="en-US" smtClean="0"/>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I subsection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0"/>
          </p:nvPr>
        </p:nvSpPr>
        <p:spPr/>
        <p:txBody>
          <a:bodyPr/>
          <a:lstStyle/>
          <a:p>
            <a:r>
              <a:rPr lang="en-US" smtClean="0"/>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smtClean="0"/>
              <a:t>Drag picture to placeholder or click icon to add</a:t>
            </a:r>
            <a:endParaRPr lang="en-US"/>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0659" y="304600"/>
            <a:ext cx="2296668" cy="254508"/>
          </a:xfrm>
          <a:prstGeom prst="rect">
            <a:avLst/>
          </a:prstGeom>
        </p:spPr>
      </p:pic>
      <p:sp>
        <p:nvSpPr>
          <p:cNvPr id="5" name="Picture Placeholder 4"/>
          <p:cNvSpPr>
            <a:spLocks noGrp="1"/>
          </p:cNvSpPr>
          <p:nvPr>
            <p:ph type="pic" sz="quarter" idx="12" hasCustomPrompt="1"/>
          </p:nvPr>
        </p:nvSpPr>
        <p:spPr>
          <a:xfrm>
            <a:off x="282575" y="304819"/>
            <a:ext cx="1225550" cy="368300"/>
          </a:xfrm>
        </p:spPr>
        <p:txBody>
          <a:bodyPr/>
          <a:lstStyle>
            <a:lvl1pPr marL="0" indent="0">
              <a:buNone/>
              <a:defRPr baseline="0"/>
            </a:lvl1pPr>
          </a:lstStyle>
          <a:p>
            <a:r>
              <a:rPr lang="en-US" dirty="0"/>
              <a:t>Insert logo</a:t>
            </a:r>
          </a:p>
        </p:txBody>
      </p:sp>
      <p:sp>
        <p:nvSpPr>
          <p:cNvPr id="10" name="Picture Placeholder 4"/>
          <p:cNvSpPr>
            <a:spLocks noGrp="1"/>
          </p:cNvSpPr>
          <p:nvPr>
            <p:ph type="pic" sz="quarter" idx="13" hasCustomPrompt="1"/>
          </p:nvPr>
        </p:nvSpPr>
        <p:spPr>
          <a:xfrm>
            <a:off x="1648238" y="304819"/>
            <a:ext cx="1225550" cy="368300"/>
          </a:xfrm>
        </p:spPr>
        <p:txBody>
          <a:bodyPr/>
          <a:lstStyle>
            <a:lvl1pPr marL="0" indent="0">
              <a:buNone/>
              <a:defRPr baseline="0"/>
            </a:lvl1pPr>
          </a:lstStyle>
          <a:p>
            <a:r>
              <a:rPr lang="en-US"/>
              <a:t>Insert logo</a:t>
            </a:r>
            <a:endParaRPr lang="en-US" dirty="0"/>
          </a:p>
        </p:txBody>
      </p:sp>
      <p:sp>
        <p:nvSpPr>
          <p:cNvPr id="11" name="Picture Placeholder 4"/>
          <p:cNvSpPr>
            <a:spLocks noGrp="1"/>
          </p:cNvSpPr>
          <p:nvPr>
            <p:ph type="pic" sz="quarter" idx="14" hasCustomPrompt="1"/>
          </p:nvPr>
        </p:nvSpPr>
        <p:spPr>
          <a:xfrm>
            <a:off x="3013901" y="304819"/>
            <a:ext cx="1225550" cy="368300"/>
          </a:xfrm>
        </p:spPr>
        <p:txBody>
          <a:bodyPr/>
          <a:lstStyle>
            <a:lvl1pPr marL="0" indent="0">
              <a:buNone/>
              <a:defRPr baseline="0"/>
            </a:lvl1pPr>
          </a:lstStyle>
          <a:p>
            <a:r>
              <a:rPr lang="en-US"/>
              <a:t>Insert logo</a:t>
            </a:r>
            <a:endParaRPr lang="en-US" dirty="0"/>
          </a:p>
        </p:txBody>
      </p:sp>
      <p:sp>
        <p:nvSpPr>
          <p:cNvPr id="12" name="Rectangle 11"/>
          <p:cNvSpPr/>
          <p:nvPr userDrawn="1"/>
        </p:nvSpPr>
        <p:spPr>
          <a:xfrm>
            <a:off x="202455" y="73768"/>
            <a:ext cx="1827593" cy="230832"/>
          </a:xfrm>
          <a:prstGeom prst="rect">
            <a:avLst/>
          </a:prstGeom>
        </p:spPr>
        <p:txBody>
          <a:bodyPr wrap="square">
            <a:spAutoFit/>
          </a:bodyPr>
          <a:lstStyle/>
          <a:p>
            <a:r>
              <a:rPr lang="en-US" sz="900" i="1" dirty="0">
                <a:latin typeface="Calibri" charset="0"/>
                <a:ea typeface="Calibri" charset="0"/>
                <a:cs typeface="Calibri" charset="0"/>
              </a:rPr>
              <a:t>In partnership with</a:t>
            </a:r>
          </a:p>
        </p:txBody>
      </p:sp>
    </p:spTree>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I pull quote 1">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Booz Allen Hamilton Internal</a:t>
            </a:r>
            <a:endParaRPr lang="en-US" dirty="0"/>
          </a:p>
        </p:txBody>
      </p:sp>
      <p:sp>
        <p:nvSpPr>
          <p:cNvPr id="9" name="Slide Number Placeholder 8"/>
          <p:cNvSpPr>
            <a:spLocks noGrp="1"/>
          </p:cNvSpPr>
          <p:nvPr>
            <p:ph type="sldNum" sz="quarter" idx="11"/>
          </p:nvPr>
        </p:nvSpPr>
        <p:spPr/>
        <p:txBody>
          <a:bodyPr/>
          <a:lstStyle/>
          <a:p>
            <a:fld id="{EACE6E22-E655-5947-A8B4-6F095FBA2C12}" type="slidenum">
              <a:rPr lang="en-US" smtClean="0"/>
              <a:pPr/>
              <a:t>‹#›</a:t>
            </a:fld>
            <a:endParaRPr lang="en-US" dirty="0"/>
          </a:p>
        </p:txBody>
      </p:sp>
      <p:sp>
        <p:nvSpPr>
          <p:cNvPr id="4" name="Content Placeholder 3"/>
          <p:cNvSpPr>
            <a:spLocks noGrp="1"/>
          </p:cNvSpPr>
          <p:nvPr>
            <p:ph sz="quarter" idx="12" hasCustomPrompt="1"/>
          </p:nvPr>
        </p:nvSpPr>
        <p:spPr>
          <a:xfrm>
            <a:off x="3705225" y="406400"/>
            <a:ext cx="4810125" cy="57277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marL="0" marR="0" lvl="0" indent="0" algn="l" defTabSz="914400" rtl="0" eaLnBrk="1" fontAlgn="auto" latinLnBrk="0" hangingPunct="1">
              <a:lnSpc>
                <a:spcPts val="3000"/>
              </a:lnSpc>
              <a:spcBef>
                <a:spcPts val="1200"/>
              </a:spcBef>
              <a:spcAft>
                <a:spcPts val="600"/>
              </a:spcAft>
              <a:buClrTx/>
              <a:buSzTx/>
              <a:buFont typeface="Arial"/>
              <a:buNone/>
              <a:tabLst/>
              <a:defRPr/>
            </a:pPr>
            <a:r>
              <a:rPr lang="en-US" dirty="0"/>
              <a:t>Pull quote goes here. Use a spot color to call out certain words. Pull quote goes here. Use a spot color to call out certain words. Pull quote goes here. Use a spot color to call out certain words.</a:t>
            </a:r>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 pull 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04734" y="365760"/>
            <a:ext cx="4810616" cy="5811203"/>
          </a:xfrm>
        </p:spPr>
        <p:txBody>
          <a:bodyPr anchor="ctr"/>
          <a:lstStyle>
            <a:lvl1pPr marL="0" indent="0">
              <a:buNone/>
              <a:defRPr sz="1000">
                <a:solidFill>
                  <a:schemeClr val="accent3"/>
                </a:solidFill>
                <a:latin typeface="Oswald" charset="0"/>
                <a:ea typeface="Oswald" charset="0"/>
                <a:cs typeface="Oswald" charset="0"/>
              </a:defRPr>
            </a:lvl1pPr>
            <a:lvl2pPr marL="7938" indent="0">
              <a:spcBef>
                <a:spcPts val="1800"/>
              </a:spcBef>
              <a:buNone/>
              <a:tabLst/>
              <a:defRPr sz="2000">
                <a:solidFill>
                  <a:schemeClr val="tx1"/>
                </a:solidFill>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dirty="0"/>
              <a:t>Level 1 Title</a:t>
            </a:r>
          </a:p>
          <a:p>
            <a:pPr lvl="1"/>
            <a:r>
              <a:rPr lang="en-US" dirty="0"/>
              <a:t>Second level</a:t>
            </a:r>
          </a:p>
          <a:p>
            <a:pPr lvl="2"/>
            <a:r>
              <a:rPr lang="en-US" sz="1000" i="0" cap="all" spc="100" dirty="0">
                <a:latin typeface="Oswald" charset="0"/>
                <a:ea typeface="Oswald" charset="0"/>
                <a:cs typeface="Oswald" charset="0"/>
              </a:rPr>
              <a:t>⏤ </a:t>
            </a:r>
            <a:r>
              <a:rPr lang="en-US" dirty="0"/>
              <a:t>THIRD LEVEL</a:t>
            </a:r>
          </a:p>
        </p:txBody>
      </p:sp>
      <p:sp>
        <p:nvSpPr>
          <p:cNvPr id="2" name="Footer Placeholder 1"/>
          <p:cNvSpPr>
            <a:spLocks noGrp="1"/>
          </p:cNvSpPr>
          <p:nvPr>
            <p:ph type="ftr" sz="quarter" idx="10"/>
          </p:nvPr>
        </p:nvSpPr>
        <p:spPr/>
        <p:txBody>
          <a:bodyPr/>
          <a:lstStyle/>
          <a:p>
            <a:r>
              <a:rPr lang="en-US" smtClean="0"/>
              <a:t>Booz Allen Hamilton Internal</a:t>
            </a:r>
            <a:endParaRPr lang="en-US" dirty="0"/>
          </a:p>
        </p:txBody>
      </p:sp>
      <p:sp>
        <p:nvSpPr>
          <p:cNvPr id="4" name="Slide Number Placeholder 3"/>
          <p:cNvSpPr>
            <a:spLocks noGrp="1"/>
          </p:cNvSpPr>
          <p:nvPr>
            <p:ph type="sldNum" sz="quarter" idx="11"/>
          </p:nvPr>
        </p:nvSpPr>
        <p:spPr/>
        <p:txBody>
          <a:bodyPr/>
          <a:lstStyle/>
          <a:p>
            <a:fld id="{EACE6E22-E655-5947-A8B4-6F095FBA2C12}" type="slidenum">
              <a:rPr lang="en-US" smtClean="0"/>
              <a:pPr/>
              <a:t>‹#›</a:t>
            </a:fld>
            <a:endParaRPr lang="en-US" dirty="0"/>
          </a:p>
        </p:txBody>
      </p:sp>
      <p:sp>
        <p:nvSpPr>
          <p:cNvPr id="5"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 Vertical photo">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04734" y="3072384"/>
            <a:ext cx="4810616" cy="3104579"/>
          </a:xfrm>
        </p:spPr>
        <p:txBody>
          <a:bodyPr lIns="0" anchor="t">
            <a:normAutofit/>
          </a:bodyPr>
          <a:lstStyle>
            <a:lvl1pPr marL="0" indent="0">
              <a:buNone/>
              <a:defRPr sz="1400" b="0" i="1">
                <a:solidFill>
                  <a:schemeClr val="tx1"/>
                </a:solidFill>
                <a:latin typeface="Georgia" charset="0"/>
                <a:ea typeface="Georgia" charset="0"/>
                <a:cs typeface="Georgia" charset="0"/>
              </a:defRPr>
            </a:lvl1pPr>
            <a:lvl2pPr marL="7938" indent="0">
              <a:spcBef>
                <a:spcPts val="1800"/>
              </a:spcBef>
              <a:buNone/>
              <a:tabLst/>
              <a:defRPr sz="900" b="0" i="0" cap="all" spc="100" baseline="0">
                <a:solidFill>
                  <a:schemeClr val="tx1"/>
                </a:solidFill>
                <a:latin typeface="Oswald" charset="0"/>
                <a:ea typeface="Oswald" charset="0"/>
                <a:cs typeface="Oswald" charset="0"/>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dirty="0"/>
              <a:t>Level 1 title</a:t>
            </a:r>
          </a:p>
          <a:p>
            <a:pPr lvl="1"/>
            <a:r>
              <a:rPr lang="en-US" dirty="0"/>
              <a:t>⏤ SECOND LEVEL</a:t>
            </a:r>
          </a:p>
        </p:txBody>
      </p:sp>
      <p:sp>
        <p:nvSpPr>
          <p:cNvPr id="5" name="Picture Placeholder 3"/>
          <p:cNvSpPr>
            <a:spLocks noGrp="1"/>
          </p:cNvSpPr>
          <p:nvPr>
            <p:ph type="pic" sz="quarter" idx="13"/>
          </p:nvPr>
        </p:nvSpPr>
        <p:spPr>
          <a:xfrm>
            <a:off x="274351" y="0"/>
            <a:ext cx="2943225" cy="6857999"/>
          </a:xfrm>
          <a:solidFill>
            <a:schemeClr val="bg1"/>
          </a:solidFill>
        </p:spPr>
        <p:txBody>
          <a:bodyPr/>
          <a:lstStyle>
            <a:lvl1pPr marL="0" indent="0">
              <a:buNone/>
              <a:defRPr/>
            </a:lvl1pPr>
          </a:lstStyle>
          <a:p>
            <a:r>
              <a:rPr lang="en-US" dirty="0"/>
              <a:t>Drag picture to placeholder or click icon to add</a:t>
            </a:r>
          </a:p>
        </p:txBody>
      </p:sp>
      <p:sp>
        <p:nvSpPr>
          <p:cNvPr id="6" name="Title 1"/>
          <p:cNvSpPr>
            <a:spLocks noGrp="1"/>
          </p:cNvSpPr>
          <p:nvPr>
            <p:ph type="title" hasCustomPrompt="1"/>
          </p:nvPr>
        </p:nvSpPr>
        <p:spPr>
          <a:xfrm>
            <a:off x="3704734" y="1590737"/>
            <a:ext cx="4810615" cy="621681"/>
          </a:xfrm>
        </p:spPr>
        <p:txBody>
          <a:bodyPr lIns="0" anchor="b">
            <a:noAutofit/>
          </a:bodyPr>
          <a:lstStyle>
            <a:lvl1pPr>
              <a:defRPr sz="1400">
                <a:solidFill>
                  <a:schemeClr val="tx1"/>
                </a:solidFill>
                <a:latin typeface="Oswald" panose="02000503000000000000" pitchFamily="2" charset="0"/>
              </a:defRPr>
            </a:lvl1pPr>
          </a:lstStyle>
          <a:p>
            <a:r>
              <a:rPr lang="en-US" dirty="0"/>
              <a:t>SUBHEAD GOES HERE</a:t>
            </a:r>
          </a:p>
        </p:txBody>
      </p:sp>
      <p:cxnSp>
        <p:nvCxnSpPr>
          <p:cNvPr id="9" name="Straight Connector 8"/>
          <p:cNvCxnSpPr/>
          <p:nvPr userDrawn="1"/>
        </p:nvCxnSpPr>
        <p:spPr>
          <a:xfrm>
            <a:off x="3704734" y="2249351"/>
            <a:ext cx="481061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sz="quarter" idx="14" hasCustomPrompt="1"/>
          </p:nvPr>
        </p:nvSpPr>
        <p:spPr>
          <a:xfrm>
            <a:off x="913909" y="5724525"/>
            <a:ext cx="2172191" cy="471488"/>
          </a:xfrm>
        </p:spPr>
        <p:txBody>
          <a:bodyPr anchor="t">
            <a:normAutofit/>
          </a:bodyPr>
          <a:lstStyle>
            <a:lvl1pPr marL="0" indent="0" algn="r">
              <a:spcBef>
                <a:spcPts val="0"/>
              </a:spcBef>
              <a:spcAft>
                <a:spcPts val="0"/>
              </a:spcAft>
              <a:buNone/>
              <a:defRPr sz="800" b="0" i="1" cap="none" spc="0" baseline="0">
                <a:solidFill>
                  <a:schemeClr val="bg1"/>
                </a:solidFill>
                <a:latin typeface="+mn-lt"/>
              </a:defRPr>
            </a:lvl1pPr>
            <a:lvl2pPr marL="0">
              <a:lnSpc>
                <a:spcPct val="100000"/>
              </a:lnSpc>
              <a:spcBef>
                <a:spcPts val="2400"/>
              </a:spcBef>
              <a:defRPr sz="900" i="0">
                <a:latin typeface="Oswald" panose="02000503000000000000" pitchFamily="2" charset="0"/>
              </a:defRPr>
            </a:lvl2pPr>
            <a:lvl3pPr marL="11113" indent="0">
              <a:spcBef>
                <a:spcPts val="2400"/>
              </a:spcBef>
              <a:buFontTx/>
              <a:buNone/>
              <a:defRPr sz="1000">
                <a:solidFill>
                  <a:schemeClr val="tx1">
                    <a:lumMod val="50000"/>
                    <a:lumOff val="50000"/>
                  </a:schemeClr>
                </a:solidFill>
                <a:latin typeface="Oswald" panose="02000503000000000000" pitchFamily="2" charset="0"/>
              </a:defRPr>
            </a:lvl3pPr>
            <a:lvl4pPr marL="0" indent="0">
              <a:spcBef>
                <a:spcPts val="1800"/>
              </a:spcBef>
              <a:buFontTx/>
              <a:buNone/>
              <a:defRPr sz="1000" cap="none">
                <a:solidFill>
                  <a:schemeClr val="tx1">
                    <a:lumMod val="50000"/>
                    <a:lumOff val="50000"/>
                  </a:schemeClr>
                </a:solidFill>
                <a:latin typeface="Oswald" panose="02000503000000000000" pitchFamily="2" charset="0"/>
              </a:defRPr>
            </a:lvl4pPr>
          </a:lstStyle>
          <a:p>
            <a:pPr lvl="0"/>
            <a:r>
              <a:rPr lang="en-US" dirty="0"/>
              <a:t>Level 1 title</a:t>
            </a:r>
          </a:p>
        </p:txBody>
      </p:sp>
      <p:sp>
        <p:nvSpPr>
          <p:cNvPr id="11" name="Footer Placeholder 10"/>
          <p:cNvSpPr>
            <a:spLocks noGrp="1"/>
          </p:cNvSpPr>
          <p:nvPr>
            <p:ph type="ftr" sz="quarter" idx="15"/>
          </p:nvPr>
        </p:nvSpPr>
        <p:spPr/>
        <p:txBody>
          <a:bodyPr/>
          <a:lstStyle/>
          <a:p>
            <a:r>
              <a:rPr lang="en-US" smtClean="0"/>
              <a:t>Booz Allen Hamilton Internal</a:t>
            </a:r>
            <a:endParaRPr lang="en-US" dirty="0"/>
          </a:p>
        </p:txBody>
      </p:sp>
      <p:sp>
        <p:nvSpPr>
          <p:cNvPr id="12" name="Slide Number Placeholder 11"/>
          <p:cNvSpPr>
            <a:spLocks noGrp="1"/>
          </p:cNvSpPr>
          <p:nvPr>
            <p:ph type="sldNum" sz="quarter" idx="16"/>
          </p:nvPr>
        </p:nvSpPr>
        <p:spPr/>
        <p:txBody>
          <a:bodyPr/>
          <a:lstStyle/>
          <a:p>
            <a:fld id="{EACE6E22-E655-5947-A8B4-6F095FBA2C12}" type="slidenum">
              <a:rPr lang="en-US" smtClean="0"/>
              <a:pPr/>
              <a:t>‹#›</a:t>
            </a:fld>
            <a:endParaRPr lang="en-US" dirty="0"/>
          </a:p>
        </p:txBody>
      </p:sp>
      <p:sp>
        <p:nvSpPr>
          <p:cNvPr id="13"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C 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C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Agenda</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6" name="Content Placeholder 5"/>
          <p:cNvSpPr>
            <a:spLocks noGrp="1"/>
          </p:cNvSpPr>
          <p:nvPr>
            <p:ph sz="quarter" idx="12" hasCustomPrompt="1"/>
          </p:nvPr>
        </p:nvSpPr>
        <p:spPr>
          <a:xfrm>
            <a:off x="3705225" y="1027113"/>
            <a:ext cx="4810125" cy="5153025"/>
          </a:xfrm>
        </p:spPr>
        <p:txBody>
          <a:bodyPr>
            <a:normAutofit/>
          </a:bodyPr>
          <a:lstStyle>
            <a:lvl1pPr marL="0" indent="0">
              <a:spcBef>
                <a:spcPts val="1800"/>
              </a:spcBef>
              <a:buNone/>
              <a:defRPr sz="1600" i="0" cap="all" spc="100" baseline="0">
                <a:latin typeface="Calibri" charset="0"/>
                <a:ea typeface="Calibri" charset="0"/>
                <a:cs typeface="Calibri" charset="0"/>
              </a:defRPr>
            </a:lvl1pPr>
            <a:lvl2pPr marL="457200" indent="0">
              <a:spcBef>
                <a:spcPts val="1200"/>
              </a:spcBef>
              <a:buNone/>
              <a:defRPr/>
            </a:lvl2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C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6" name="Content Placeholder 5"/>
          <p:cNvSpPr>
            <a:spLocks noGrp="1"/>
          </p:cNvSpPr>
          <p:nvPr>
            <p:ph sz="quarter" idx="12" hasCustomPrompt="1"/>
          </p:nvPr>
        </p:nvSpPr>
        <p:spPr>
          <a:xfrm>
            <a:off x="3705225" y="1027113"/>
            <a:ext cx="4810125" cy="5153025"/>
          </a:xfrm>
        </p:spPr>
        <p:txBody>
          <a:bodyPr/>
          <a:lstStyle>
            <a:lvl1pPr marL="0" indent="0">
              <a:spcBef>
                <a:spcPts val="1200"/>
              </a:spcBef>
              <a:buNone/>
              <a:defRPr sz="1800" i="1" cap="none" spc="0" baseline="0">
                <a:latin typeface="Georgia" charset="0"/>
                <a:ea typeface="Georgia" charset="0"/>
                <a:cs typeface="Georgia" charset="0"/>
              </a:defRPr>
            </a:lvl1pPr>
            <a:lvl2pPr marL="457200" indent="0">
              <a:spcBef>
                <a:spcPts val="1200"/>
              </a:spcBef>
              <a:buNone/>
              <a:defRPr/>
            </a:lvl2pPr>
          </a:lstStyle>
          <a:p>
            <a:pPr lvl="0"/>
            <a:r>
              <a:rPr lang="en-US" dirty="0"/>
              <a:t>Click to edit master text styles</a:t>
            </a:r>
          </a:p>
          <a:p>
            <a:pPr lvl="1"/>
            <a:r>
              <a:rPr lang="en-US" dirty="0"/>
              <a:t>Second level</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5" name="Content Placeholder 4"/>
          <p:cNvSpPr>
            <a:spLocks noGrp="1"/>
          </p:cNvSpPr>
          <p:nvPr>
            <p:ph sz="quarter" idx="12" hasCustomPrompt="1"/>
          </p:nvPr>
        </p:nvSpPr>
        <p:spPr>
          <a:xfrm>
            <a:off x="3704735" y="406400"/>
            <a:ext cx="4810616" cy="57785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lvl="0"/>
            <a:r>
              <a:rPr lang="en-US" dirty="0"/>
              <a:t>Pull quote goes here. Use a spot color to call out certain words. Pull quote goes here. Use a spot color to call out certain words. Pull quote goes here. Use a spot color to call out certain words.</a:t>
            </a:r>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6" name="Content Placeholder 5"/>
          <p:cNvSpPr>
            <a:spLocks noGrp="1"/>
          </p:cNvSpPr>
          <p:nvPr>
            <p:ph sz="quarter" idx="12" hasCustomPrompt="1"/>
          </p:nvPr>
        </p:nvSpPr>
        <p:spPr>
          <a:xfrm>
            <a:off x="3705225" y="368301"/>
            <a:ext cx="4810125" cy="5811838"/>
          </a:xfrm>
        </p:spPr>
        <p:txBody>
          <a:bodyPr anchor="ctr"/>
          <a:lstStyle>
            <a:lvl1pPr marL="0" indent="0">
              <a:spcBef>
                <a:spcPts val="0"/>
              </a:spcBef>
              <a:spcAft>
                <a:spcPts val="600"/>
              </a:spcAft>
              <a:buNone/>
              <a:defRPr sz="1000" i="0" cap="none" spc="0" baseline="0">
                <a:solidFill>
                  <a:schemeClr val="bg1"/>
                </a:solidFill>
                <a:latin typeface="Oswald" charset="0"/>
                <a:ea typeface="Oswald" charset="0"/>
                <a:cs typeface="Oswald" charset="0"/>
              </a:defRPr>
            </a:lvl1pPr>
            <a:lvl2pPr marL="0" indent="0">
              <a:lnSpc>
                <a:spcPts val="3000"/>
              </a:lnSpc>
              <a:spcBef>
                <a:spcPts val="1800"/>
              </a:spcBef>
              <a:spcAft>
                <a:spcPts val="0"/>
              </a:spcAft>
              <a:buNone/>
              <a:tabLst/>
              <a:defRPr sz="2000">
                <a:solidFill>
                  <a:schemeClr val="bg1"/>
                </a:solidFill>
              </a:defRPr>
            </a:lvl2pPr>
            <a:lvl3pPr>
              <a:spcBef>
                <a:spcPts val="2400"/>
              </a:spcBef>
              <a:defRPr sz="1000">
                <a:solidFill>
                  <a:schemeClr val="bg1"/>
                </a:solidFill>
                <a:latin typeface="Oswald" charset="0"/>
                <a:ea typeface="Oswald" charset="0"/>
                <a:cs typeface="Oswald" charset="0"/>
              </a:defRPr>
            </a:lvl3pPr>
          </a:lstStyle>
          <a:p>
            <a:pPr lvl="0"/>
            <a:r>
              <a:rPr lang="en-US" dirty="0"/>
              <a:t>Level 1 Title</a:t>
            </a:r>
          </a:p>
          <a:p>
            <a:pPr lvl="1"/>
            <a:r>
              <a:rPr lang="en-US" dirty="0"/>
              <a:t>Second level</a:t>
            </a:r>
          </a:p>
          <a:p>
            <a:pPr lvl="2"/>
            <a:r>
              <a:rPr lang="en-US" sz="1000" i="0" cap="all" spc="100" dirty="0">
                <a:latin typeface="Oswald" charset="0"/>
                <a:ea typeface="Oswald" charset="0"/>
                <a:cs typeface="Oswald" charset="0"/>
              </a:rPr>
              <a:t>⏤ </a:t>
            </a:r>
            <a:r>
              <a:rPr lang="en-US" dirty="0"/>
              <a:t>THIRD LEVEL</a:t>
            </a:r>
          </a:p>
        </p:txBody>
      </p:sp>
      <p:sp>
        <p:nvSpPr>
          <p:cNvPr id="5"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Color Divider ">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3593"/>
            <a:ext cx="8578278" cy="6854405"/>
          </a:xfrm>
          <a:noFill/>
        </p:spPr>
        <p:txBody>
          <a:bodyPr anchor="ctr">
            <a:noAutofit/>
          </a:bodyPr>
          <a:lstStyle>
            <a:lvl1pPr algn="ctr">
              <a:defRPr sz="6000" spc="200" baseline="0">
                <a:solidFill>
                  <a:schemeClr val="bg1"/>
                </a:solidFill>
              </a:defRPr>
            </a:lvl1pPr>
          </a:lstStyle>
          <a:p>
            <a:r>
              <a:rPr lang="en-US" dirty="0"/>
              <a:t>Divider heading</a:t>
            </a:r>
          </a:p>
        </p:txBody>
      </p:sp>
    </p:spTree>
    <p:extLst>
      <p:ext uri="{BB962C8B-B14F-4D97-AF65-F5344CB8AC3E}">
        <p14:creationId xmlns:p14="http://schemas.microsoft.com/office/powerpoint/2010/main" val="3634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ow Ink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3593"/>
            <a:ext cx="8578278" cy="6854405"/>
          </a:xfrm>
        </p:spPr>
        <p:txBody>
          <a:bodyPr anchor="ctr">
            <a:noAutofit/>
          </a:bodyPr>
          <a:lstStyle>
            <a:lvl1pPr algn="ctr">
              <a:defRPr sz="6000" spc="200" baseline="0">
                <a:solidFill>
                  <a:schemeClr val="tx1"/>
                </a:solidFill>
              </a:defRPr>
            </a:lvl1pPr>
          </a:lstStyle>
          <a:p>
            <a:r>
              <a:rPr lang="en-US" dirty="0"/>
              <a:t>Divider heading</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p:cNvSpPr/>
          <p:nvPr userDrawn="1"/>
        </p:nvSpPr>
        <p:spPr>
          <a:xfrm>
            <a:off x="296883" y="0"/>
            <a:ext cx="884711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11" name="Title 1"/>
          <p:cNvSpPr>
            <a:spLocks noGrp="1"/>
          </p:cNvSpPr>
          <p:nvPr>
            <p:ph type="title" hasCustomPrompt="1"/>
          </p:nvPr>
        </p:nvSpPr>
        <p:spPr>
          <a:xfrm>
            <a:off x="662608" y="758952"/>
            <a:ext cx="7704152" cy="3566160"/>
          </a:xfrm>
        </p:spPr>
        <p:txBody>
          <a:bodyPr anchor="b" anchorCtr="0">
            <a:normAutofit/>
          </a:bodyPr>
          <a:lstStyle>
            <a:lvl1pPr>
              <a:lnSpc>
                <a:spcPct val="85000"/>
              </a:lnSpc>
              <a:defRPr sz="4500" b="0">
                <a:solidFill>
                  <a:schemeClr val="tx1"/>
                </a:solidFill>
              </a:defRPr>
            </a:lvl1pPr>
          </a:lstStyle>
          <a:p>
            <a:r>
              <a:rPr lang="en-US" dirty="0"/>
              <a:t>Section heading</a:t>
            </a:r>
          </a:p>
        </p:txBody>
      </p:sp>
      <p:cxnSp>
        <p:nvCxnSpPr>
          <p:cNvPr id="12" name="Straight Connector 11"/>
          <p:cNvCxnSpPr/>
          <p:nvPr userDrawn="1"/>
        </p:nvCxnSpPr>
        <p:spPr>
          <a:xfrm>
            <a:off x="662608" y="4343400"/>
            <a:ext cx="77041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10" name="Content Placeholder 8"/>
          <p:cNvSpPr>
            <a:spLocks noGrp="1"/>
          </p:cNvSpPr>
          <p:nvPr>
            <p:ph sz="quarter" idx="13" hasCustomPrompt="1"/>
          </p:nvPr>
        </p:nvSpPr>
        <p:spPr>
          <a:xfrm>
            <a:off x="662608" y="1550020"/>
            <a:ext cx="361761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13" name="Content Placeholder 8"/>
          <p:cNvSpPr>
            <a:spLocks noGrp="1"/>
          </p:cNvSpPr>
          <p:nvPr>
            <p:ph sz="quarter" idx="14" hasCustomPrompt="1"/>
          </p:nvPr>
        </p:nvSpPr>
        <p:spPr>
          <a:xfrm>
            <a:off x="4897737" y="1550020"/>
            <a:ext cx="361761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10" name="Content Placeholder 8"/>
          <p:cNvSpPr>
            <a:spLocks noGrp="1"/>
          </p:cNvSpPr>
          <p:nvPr>
            <p:ph sz="quarter" idx="13" hasCustomPrompt="1"/>
          </p:nvPr>
        </p:nvSpPr>
        <p:spPr>
          <a:xfrm>
            <a:off x="662608" y="1550020"/>
            <a:ext cx="243619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13" name="Content Placeholder 8"/>
          <p:cNvSpPr>
            <a:spLocks noGrp="1"/>
          </p:cNvSpPr>
          <p:nvPr>
            <p:ph sz="quarter" idx="14" hasCustomPrompt="1"/>
          </p:nvPr>
        </p:nvSpPr>
        <p:spPr>
          <a:xfrm>
            <a:off x="3370883" y="1550020"/>
            <a:ext cx="243619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14" name="Content Placeholder 8"/>
          <p:cNvSpPr>
            <a:spLocks noGrp="1"/>
          </p:cNvSpPr>
          <p:nvPr>
            <p:ph sz="quarter" idx="15" hasCustomPrompt="1"/>
          </p:nvPr>
        </p:nvSpPr>
        <p:spPr>
          <a:xfrm>
            <a:off x="6079157" y="1550020"/>
            <a:ext cx="2436192" cy="4626943"/>
          </a:xfrm>
        </p:spPr>
        <p:txBody>
          <a:bodyPr/>
          <a:lstStyle>
            <a:lvl1pPr marL="5080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cxnSp>
        <p:nvCxnSpPr>
          <p:cNvPr id="15" name="Straight Connector 14"/>
          <p:cNvCxnSpPr/>
          <p:nvPr userDrawn="1"/>
        </p:nvCxnSpPr>
        <p:spPr>
          <a:xfrm>
            <a:off x="3211000" y="1550020"/>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916100" y="1550020"/>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theme" Target="../theme/theme2.xml"/><Relationship Id="rId1" Type="http://schemas.openxmlformats.org/officeDocument/2006/relationships/slideLayout" Target="../slideLayouts/slideLayout21.xml"/><Relationship Id="rId2"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0.xml"/><Relationship Id="rId12" Type="http://schemas.openxmlformats.org/officeDocument/2006/relationships/slideLayout" Target="../slideLayouts/slideLayout41.xml"/><Relationship Id="rId13" Type="http://schemas.openxmlformats.org/officeDocument/2006/relationships/slideLayout" Target="../slideLayouts/slideLayout42.xml"/><Relationship Id="rId14" Type="http://schemas.openxmlformats.org/officeDocument/2006/relationships/theme" Target="../theme/theme3.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 Id="rId9" Type="http://schemas.openxmlformats.org/officeDocument/2006/relationships/slideLayout" Target="../slideLayouts/slideLayout38.xml"/><Relationship Id="rId10"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theme" Target="../theme/theme4.xml"/><Relationship Id="rId1" Type="http://schemas.openxmlformats.org/officeDocument/2006/relationships/slideLayout" Target="../slideLayouts/slideLayout43.xml"/><Relationship Id="rId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4" name="Footer Placeholder 13"/>
          <p:cNvSpPr>
            <a:spLocks noGrp="1"/>
          </p:cNvSpPr>
          <p:nvPr>
            <p:ph type="ftr" sz="quarter" idx="3"/>
          </p:nvPr>
        </p:nvSpPr>
        <p:spPr>
          <a:xfrm>
            <a:off x="662606" y="6400450"/>
            <a:ext cx="3565148"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Booz Allen Hamilton Internal</a:t>
            </a:r>
            <a:endParaRPr lang="en-US" dirty="0"/>
          </a:p>
        </p:txBody>
      </p:sp>
      <p:sp>
        <p:nvSpPr>
          <p:cNvPr id="2" name="Title Placeholder 1"/>
          <p:cNvSpPr>
            <a:spLocks noGrp="1"/>
          </p:cNvSpPr>
          <p:nvPr>
            <p:ph type="title"/>
          </p:nvPr>
        </p:nvSpPr>
        <p:spPr>
          <a:xfrm>
            <a:off x="662608" y="173773"/>
            <a:ext cx="7852741" cy="981308"/>
          </a:xfrm>
          <a:prstGeom prst="rect">
            <a:avLst/>
          </a:prstGeom>
        </p:spPr>
        <p:txBody>
          <a:bodyPr vert="horz" lIns="0" tIns="0" rIns="0" bIns="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62608" y="1578595"/>
            <a:ext cx="7852741"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a:t>
            </a:r>
            <a:r>
              <a:rPr lang="en-US" dirty="0" smtClean="0"/>
              <a:t>bullet</a:t>
            </a:r>
          </a:p>
          <a:p>
            <a:pPr lvl="2"/>
            <a:r>
              <a:rPr lang="en-US" dirty="0" smtClean="0"/>
              <a:t>Third level is a nested text bullet. </a:t>
            </a:r>
          </a:p>
          <a:p>
            <a:pPr lvl="3"/>
            <a:r>
              <a:rPr lang="en-US" dirty="0" smtClean="0"/>
              <a:t>Level 4 is an optional subhead</a:t>
            </a:r>
          </a:p>
          <a:p>
            <a:pPr lvl="4"/>
            <a:r>
              <a:rPr lang="en-US" dirty="0" smtClean="0"/>
              <a:t>Level 5 </a:t>
            </a:r>
            <a:r>
              <a:rPr lang="en-US" dirty="0"/>
              <a:t>is an optional short description. </a:t>
            </a:r>
          </a:p>
          <a:p>
            <a:pPr lvl="5"/>
            <a:r>
              <a:rPr lang="en-US" dirty="0"/>
              <a:t>Level </a:t>
            </a:r>
            <a:r>
              <a:rPr lang="en-US" dirty="0" smtClean="0"/>
              <a:t>6 </a:t>
            </a:r>
            <a:r>
              <a:rPr lang="en-US" dirty="0"/>
              <a:t>is used for source information or footnotes.</a:t>
            </a:r>
          </a:p>
        </p:txBody>
      </p:sp>
      <p:sp>
        <p:nvSpPr>
          <p:cNvPr id="7" name="Rectangle 6"/>
          <p:cNvSpPr/>
          <p:nvPr userDrawn="1"/>
        </p:nvSpPr>
        <p:spPr bwMode="auto">
          <a:xfrm>
            <a:off x="0" y="0"/>
            <a:ext cx="27432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endParaRPr lang="en-US" sz="1200" dirty="0">
              <a:solidFill>
                <a:schemeClr val="bg1"/>
              </a:solidFill>
            </a:endParaRPr>
          </a:p>
        </p:txBody>
      </p:sp>
      <p:cxnSp>
        <p:nvCxnSpPr>
          <p:cNvPr id="8" name="Straight Connector 7"/>
          <p:cNvCxnSpPr/>
          <p:nvPr userDrawn="1"/>
        </p:nvCxnSpPr>
        <p:spPr>
          <a:xfrm>
            <a:off x="662609" y="1276283"/>
            <a:ext cx="78527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43657424"/>
      </p:ext>
    </p:extLst>
  </p:cSld>
  <p:clrMap bg1="lt1" tx1="dk1" bg2="lt2" tx2="dk2" accent1="accent1" accent2="accent2" accent3="accent3" accent4="accent4" accent5="accent5" accent6="accent6" hlink="hlink" folHlink="folHlink"/>
  <p:sldLayoutIdLst>
    <p:sldLayoutId id="2147483664" r:id="rId1"/>
    <p:sldLayoutId id="2147483715" r:id="rId2"/>
    <p:sldLayoutId id="2147483716" r:id="rId3"/>
    <p:sldLayoutId id="2147483719" r:id="rId4"/>
    <p:sldLayoutId id="2147483667" r:id="rId5"/>
    <p:sldLayoutId id="2147483699" r:id="rId6"/>
    <p:sldLayoutId id="2147483749" r:id="rId7"/>
    <p:sldLayoutId id="2147483758" r:id="rId8"/>
    <p:sldLayoutId id="2147483750" r:id="rId9"/>
    <p:sldLayoutId id="2147483693" r:id="rId10"/>
    <p:sldLayoutId id="2147483755" r:id="rId11"/>
    <p:sldLayoutId id="2147483670" r:id="rId12"/>
    <p:sldLayoutId id="2147483666" r:id="rId13"/>
    <p:sldLayoutId id="2147483671" r:id="rId14"/>
    <p:sldLayoutId id="2147483672" r:id="rId15"/>
    <p:sldLayoutId id="2147483698" r:id="rId16"/>
    <p:sldLayoutId id="2147483673" r:id="rId17"/>
    <p:sldLayoutId id="2147483674" r:id="rId18"/>
    <p:sldLayoutId id="2147483757" r:id="rId19"/>
    <p:sldLayoutId id="2147483724" r:id="rId20"/>
  </p:sldLayoutIdLst>
  <p:hf hdr="0" dt="0"/>
  <p:txStyles>
    <p:titleStyle>
      <a:lvl1pPr algn="l" defTabSz="914400" rtl="0" eaLnBrk="1" latinLnBrk="0" hangingPunct="1">
        <a:lnSpc>
          <a:spcPct val="90000"/>
        </a:lnSpc>
        <a:spcBef>
          <a:spcPct val="0"/>
        </a:spcBef>
        <a:buNone/>
        <a:defRPr sz="2800" kern="1200" cap="all" spc="100" baseline="0">
          <a:solidFill>
            <a:schemeClr val="tx1"/>
          </a:solidFill>
          <a:latin typeface="Oswald" charset="0"/>
          <a:ea typeface="Oswald" charset="0"/>
          <a:cs typeface="Oswald" charset="0"/>
        </a:defRPr>
      </a:lvl1pPr>
    </p:titleStyle>
    <p:body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marR="0" indent="-244475" algn="l" defTabSz="914400" rtl="0" eaLnBrk="1" fontAlgn="auto" latinLnBrk="0" hangingPunct="1">
        <a:lnSpc>
          <a:spcPct val="100000"/>
        </a:lnSpc>
        <a:spcBef>
          <a:spcPts val="0"/>
        </a:spcBef>
        <a:spcAft>
          <a:spcPts val="0"/>
        </a:spcAft>
        <a:buClrTx/>
        <a:buSzTx/>
        <a:buFont typeface="LucidaGrande" charset="0"/>
        <a:buChar char="-"/>
        <a:tabLst/>
        <a:defRPr sz="1600" i="0" kern="1200">
          <a:solidFill>
            <a:schemeClr val="tx1"/>
          </a:solidFill>
          <a:latin typeface="Calibri" charset="0"/>
          <a:ea typeface="Calibri" charset="0"/>
          <a:cs typeface="Calibri" charset="0"/>
        </a:defRPr>
      </a:lvl2pPr>
      <a:lvl3pPr marL="731520" indent="-228600" algn="l" defTabSz="914400" rtl="0" eaLnBrk="1" latinLnBrk="0" hangingPunct="1">
        <a:lnSpc>
          <a:spcPct val="100000"/>
        </a:lnSpc>
        <a:spcBef>
          <a:spcPts val="0"/>
        </a:spcBef>
        <a:buSzPct val="80000"/>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1100" i="1" kern="1200">
          <a:solidFill>
            <a:schemeClr val="tx1"/>
          </a:solidFill>
          <a:latin typeface="Calibri" charset="0"/>
          <a:ea typeface="Calibri" charset="0"/>
          <a:cs typeface="Calibri" charset="0"/>
        </a:defRPr>
      </a:lvl6pPr>
      <a:lvl7pPr marL="0" indent="0" algn="l" defTabSz="914400" rtl="0" eaLnBrk="1" latinLnBrk="0" hangingPunct="1">
        <a:lnSpc>
          <a:spcPct val="90000"/>
        </a:lnSpc>
        <a:spcBef>
          <a:spcPts val="1200"/>
        </a:spcBef>
        <a:buFont typeface="Arial" panose="020B0604020202020204" pitchFamily="34" charset="0"/>
        <a:buNone/>
        <a:defRPr sz="900" i="1" kern="1200">
          <a:solidFill>
            <a:schemeClr val="tx1"/>
          </a:solidFill>
          <a:latin typeface="Calibri" charset="0"/>
          <a:ea typeface="Calibri" charset="0"/>
          <a:cs typeface="Calibri"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2608" y="173773"/>
            <a:ext cx="7852741" cy="981308"/>
          </a:xfrm>
          <a:prstGeom prst="rect">
            <a:avLst/>
          </a:prstGeom>
        </p:spPr>
        <p:txBody>
          <a:bodyPr vert="horz" lIns="0" tIns="0" rIns="0" bIns="0" rtlCol="0" anchor="b">
            <a:noAutofit/>
          </a:bodyPr>
          <a:lstStyle/>
          <a:p>
            <a:r>
              <a:rPr lang="en-US" sz="2000" cap="none" spc="0" dirty="0">
                <a:latin typeface="Oswald Light" charset="0"/>
                <a:ea typeface="Oswald Light" charset="0"/>
                <a:cs typeface="Oswald Light" charset="0"/>
              </a:rPr>
              <a:t>This is an optional smaller point size for when you need longer headlines. </a:t>
            </a:r>
            <a:br>
              <a:rPr lang="en-US" sz="2000" cap="none" spc="0" dirty="0">
                <a:latin typeface="Oswald Light" charset="0"/>
                <a:ea typeface="Oswald Light" charset="0"/>
                <a:cs typeface="Oswald Light" charset="0"/>
              </a:rPr>
            </a:br>
            <a:r>
              <a:rPr lang="en-US" sz="2000" cap="none" spc="0" dirty="0">
                <a:latin typeface="Oswald Light" charset="0"/>
                <a:ea typeface="Oswald Light" charset="0"/>
                <a:cs typeface="Oswald Light" charset="0"/>
              </a:rPr>
              <a:t>Please limit to no more than 2 lines.</a:t>
            </a:r>
            <a:endParaRPr lang="en-US" dirty="0"/>
          </a:p>
        </p:txBody>
      </p:sp>
      <p:sp>
        <p:nvSpPr>
          <p:cNvPr id="3" name="Text Placeholder 2"/>
          <p:cNvSpPr>
            <a:spLocks noGrp="1"/>
          </p:cNvSpPr>
          <p:nvPr>
            <p:ph type="body" idx="1"/>
          </p:nvPr>
        </p:nvSpPr>
        <p:spPr>
          <a:xfrm>
            <a:off x="662608" y="1578595"/>
            <a:ext cx="7852741"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smtClean="0"/>
              <a:t>Second level is a nested text bullet</a:t>
            </a:r>
          </a:p>
          <a:p>
            <a:pPr lvl="2"/>
            <a:r>
              <a:rPr lang="en-US" dirty="0" smtClean="0"/>
              <a:t>Third level is a nested text bullet</a:t>
            </a:r>
          </a:p>
          <a:p>
            <a:pPr lvl="3"/>
            <a:r>
              <a:rPr lang="en-US" dirty="0" smtClean="0"/>
              <a:t>Level 4 is an optional subhead. </a:t>
            </a:r>
          </a:p>
          <a:p>
            <a:pPr lvl="4"/>
            <a:r>
              <a:rPr lang="en-US" dirty="0" smtClean="0"/>
              <a:t>Level 5 </a:t>
            </a:r>
            <a:r>
              <a:rPr lang="en-US" dirty="0"/>
              <a:t>is an optional short description. </a:t>
            </a:r>
          </a:p>
          <a:p>
            <a:pPr lvl="5"/>
            <a:r>
              <a:rPr lang="en-US" dirty="0"/>
              <a:t>Level </a:t>
            </a:r>
            <a:r>
              <a:rPr lang="en-US" dirty="0" smtClean="0"/>
              <a:t>6 </a:t>
            </a:r>
            <a:r>
              <a:rPr lang="en-US" dirty="0"/>
              <a:t>is used for source information or footnotes.</a:t>
            </a:r>
          </a:p>
        </p:txBody>
      </p:sp>
      <p:sp>
        <p:nvSpPr>
          <p:cNvPr id="7" name="Rectangle 6"/>
          <p:cNvSpPr/>
          <p:nvPr userDrawn="1"/>
        </p:nvSpPr>
        <p:spPr bwMode="auto">
          <a:xfrm>
            <a:off x="0" y="0"/>
            <a:ext cx="27432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endParaRPr lang="en-US" sz="1200" dirty="0">
              <a:solidFill>
                <a:schemeClr val="bg1"/>
              </a:solidFill>
            </a:endParaRPr>
          </a:p>
        </p:txBody>
      </p:sp>
      <p:cxnSp>
        <p:nvCxnSpPr>
          <p:cNvPr id="8" name="Straight Connector 7"/>
          <p:cNvCxnSpPr/>
          <p:nvPr userDrawn="1"/>
        </p:nvCxnSpPr>
        <p:spPr>
          <a:xfrm>
            <a:off x="662609" y="1276283"/>
            <a:ext cx="78527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662606" y="6400450"/>
            <a:ext cx="3565148"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Booz Allen Hamilton Internal</a:t>
            </a:r>
            <a:endParaRPr lang="en-US" dirty="0"/>
          </a:p>
        </p:txBody>
      </p:sp>
      <p:sp>
        <p:nvSpPr>
          <p:cNvPr id="10"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7320873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696" r:id="rId3"/>
    <p:sldLayoutId id="2147483697" r:id="rId4"/>
    <p:sldLayoutId id="2147483682" r:id="rId5"/>
    <p:sldLayoutId id="2147483695" r:id="rId6"/>
    <p:sldLayoutId id="2147483684" r:id="rId7"/>
    <p:sldLayoutId id="2147483685" r:id="rId8"/>
    <p:sldLayoutId id="2147483686" r:id="rId9"/>
  </p:sldLayoutIdLst>
  <p:hf hdr="0" dt="0"/>
  <p:txStyles>
    <p:titleStyle>
      <a:lvl1pPr algn="l" defTabSz="914400" rtl="0" eaLnBrk="1" latinLnBrk="0" hangingPunct="1">
        <a:lnSpc>
          <a:spcPct val="100000"/>
        </a:lnSpc>
        <a:spcBef>
          <a:spcPct val="0"/>
        </a:spcBef>
        <a:buNone/>
        <a:defRPr sz="2000" kern="1200" cap="all" spc="100" baseline="0">
          <a:solidFill>
            <a:schemeClr val="tx1"/>
          </a:solidFill>
          <a:latin typeface="Oswald Light" panose="02000303000000000000" pitchFamily="2" charset="0"/>
          <a:ea typeface="Oswald Light" panose="02000303000000000000" pitchFamily="2" charset="0"/>
          <a:cs typeface="Oswald Light" panose="02000303000000000000" pitchFamily="2" charset="0"/>
        </a:defRPr>
      </a:lvl1pPr>
    </p:titleStyle>
    <p:bodyStyle>
      <a:lvl1pPr marL="171450" indent="-171450" algn="l" defTabSz="914400" rtl="0" eaLnBrk="1" latinLnBrk="0" hangingPunct="1">
        <a:lnSpc>
          <a:spcPct val="100000"/>
        </a:lnSpc>
        <a:spcBef>
          <a:spcPts val="600"/>
        </a:spcBef>
        <a:buFont typeface="Arial" charset="0"/>
        <a:buChar char="•"/>
        <a:defRPr sz="1200" b="0" kern="1200" cap="none" spc="0" baseline="0">
          <a:solidFill>
            <a:schemeClr val="tx1"/>
          </a:solidFill>
          <a:latin typeface="+mn-lt"/>
          <a:ea typeface="+mn-ea"/>
          <a:cs typeface="+mn-cs"/>
        </a:defRPr>
      </a:lvl1pPr>
      <a:lvl2pPr marL="344488" indent="-146050" algn="l" defTabSz="914400" rtl="0" eaLnBrk="1" latinLnBrk="0" hangingPunct="1">
        <a:lnSpc>
          <a:spcPct val="100000"/>
        </a:lnSpc>
        <a:spcBef>
          <a:spcPts val="0"/>
        </a:spcBef>
        <a:spcAft>
          <a:spcPts val="0"/>
        </a:spcAft>
        <a:buFont typeface="LucidaGrande" charset="0"/>
        <a:buChar char="-"/>
        <a:tabLst/>
        <a:defRPr sz="1200" i="0" kern="1200">
          <a:solidFill>
            <a:schemeClr val="tx1"/>
          </a:solidFill>
          <a:latin typeface="Calibri" charset="0"/>
          <a:ea typeface="Calibri" charset="0"/>
          <a:cs typeface="Calibri" charset="0"/>
        </a:defRPr>
      </a:lvl2pPr>
      <a:lvl3pPr marL="548640" indent="-137160" algn="l" defTabSz="914400" rtl="0" eaLnBrk="1" latinLnBrk="0" hangingPunct="1">
        <a:lnSpc>
          <a:spcPct val="100000"/>
        </a:lnSpc>
        <a:spcBef>
          <a:spcPts val="0"/>
        </a:spcBef>
        <a:buSzPct val="75000"/>
        <a:buFont typeface="Courier New" charset="0"/>
        <a:buChar char="o"/>
        <a:tabLst/>
        <a:defRPr sz="1200" b="0" kern="1200" cap="none" spc="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SzPct val="75000"/>
        <a:buFont typeface=".AppleSystemUIFont" charset="-120"/>
        <a:buNone/>
        <a:tabLst/>
        <a:defRPr sz="12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1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9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274320" y="-1"/>
            <a:ext cx="2943921" cy="6857999"/>
          </a:xfrm>
          <a:prstGeom prst="rect">
            <a:avLst/>
          </a:prstGeom>
          <a:pattFill prst="pct5">
            <a:fgClr>
              <a:srgbClr val="97D6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1027673"/>
            <a:ext cx="2456194"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3704734" y="1027673"/>
            <a:ext cx="4810616" cy="5149290"/>
          </a:xfrm>
          <a:prstGeom prst="rect">
            <a:avLst/>
          </a:prstGeom>
        </p:spPr>
        <p:txBody>
          <a:bodyPr vert="horz" lIns="0" tIns="0" rIns="0" bIns="0" rtlCol="0">
            <a:norm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a:t>
            </a:r>
            <a:r>
              <a:rPr lang="en-US" dirty="0" smtClean="0"/>
              <a:t>bullet</a:t>
            </a:r>
          </a:p>
          <a:p>
            <a:pPr lvl="2"/>
            <a:r>
              <a:rPr lang="en-US" dirty="0" smtClean="0"/>
              <a:t>Third level is a nested text bullet</a:t>
            </a:r>
            <a:endParaRPr lang="en-US" dirty="0"/>
          </a:p>
          <a:p>
            <a:pPr lvl="3"/>
            <a:r>
              <a:rPr lang="en-US" dirty="0"/>
              <a:t>Level </a:t>
            </a:r>
            <a:r>
              <a:rPr lang="en-US" dirty="0" smtClean="0"/>
              <a:t>4 </a:t>
            </a:r>
            <a:r>
              <a:rPr lang="en-US" dirty="0"/>
              <a:t>is an optional subhead. </a:t>
            </a:r>
          </a:p>
          <a:p>
            <a:pPr lvl="4"/>
            <a:r>
              <a:rPr lang="en-US" dirty="0"/>
              <a:t>Level </a:t>
            </a:r>
            <a:r>
              <a:rPr lang="en-US" dirty="0" smtClean="0"/>
              <a:t>5 </a:t>
            </a:r>
            <a:r>
              <a:rPr lang="en-US" dirty="0"/>
              <a:t>is an optional short description. </a:t>
            </a:r>
          </a:p>
          <a:p>
            <a:pPr lvl="5"/>
            <a:r>
              <a:rPr lang="en-US" dirty="0"/>
              <a:t>Level </a:t>
            </a:r>
            <a:r>
              <a:rPr lang="en-US" dirty="0" smtClean="0"/>
              <a:t>6 </a:t>
            </a:r>
            <a:r>
              <a:rPr lang="en-US" dirty="0"/>
              <a:t>is used for source information or footnotes.</a:t>
            </a:r>
          </a:p>
        </p:txBody>
      </p:sp>
      <p:sp>
        <p:nvSpPr>
          <p:cNvPr id="7" name="Slide Number Placeholder 15"/>
          <p:cNvSpPr>
            <a:spLocks noGrp="1"/>
          </p:cNvSpPr>
          <p:nvPr>
            <p:ph type="sldNum" sz="quarter" idx="4"/>
          </p:nvPr>
        </p:nvSpPr>
        <p:spPr>
          <a:xfrm>
            <a:off x="8058150"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8" name="Footer Placeholder 13"/>
          <p:cNvSpPr>
            <a:spLocks noGrp="1"/>
          </p:cNvSpPr>
          <p:nvPr>
            <p:ph type="ftr" sz="quarter" idx="3"/>
          </p:nvPr>
        </p:nvSpPr>
        <p:spPr>
          <a:xfrm>
            <a:off x="3704734" y="6400800"/>
            <a:ext cx="4353416"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Booz Allen Hamilton Internal</a:t>
            </a:r>
            <a:endParaRPr lang="en-US" dirty="0"/>
          </a:p>
        </p:txBody>
      </p:sp>
      <p:cxnSp>
        <p:nvCxnSpPr>
          <p:cNvPr id="9" name="Straight Connector 8"/>
          <p:cNvCxnSpPr/>
          <p:nvPr userDrawn="1"/>
        </p:nvCxnSpPr>
        <p:spPr>
          <a:xfrm flipV="1">
            <a:off x="3704734" y="6400451"/>
            <a:ext cx="4810616" cy="1685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auto">
          <a:xfrm>
            <a:off x="0" y="0"/>
            <a:ext cx="27432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endParaRPr lang="en-US" sz="1200" dirty="0">
              <a:solidFill>
                <a:schemeClr val="bg1"/>
              </a:solidFill>
            </a:endParaRPr>
          </a:p>
        </p:txBody>
      </p:sp>
      <p:sp>
        <p:nvSpPr>
          <p:cNvPr id="11"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684927"/>
      </p:ext>
    </p:extLst>
  </p:cSld>
  <p:clrMap bg1="lt1" tx1="dk1" bg2="lt2" tx2="dk2" accent1="accent1" accent2="accent2" accent3="accent3" accent4="accent4" accent5="accent5" accent6="accent6" hlink="hlink" folHlink="folHlink"/>
  <p:sldLayoutIdLst>
    <p:sldLayoutId id="2147483729" r:id="rId1"/>
    <p:sldLayoutId id="2147483759" r:id="rId2"/>
    <p:sldLayoutId id="2147483738" r:id="rId3"/>
    <p:sldLayoutId id="2147483735" r:id="rId4"/>
    <p:sldLayoutId id="2147483739" r:id="rId5"/>
    <p:sldLayoutId id="2147483733" r:id="rId6"/>
    <p:sldLayoutId id="2147483740" r:id="rId7"/>
    <p:sldLayoutId id="2147483741" r:id="rId8"/>
    <p:sldLayoutId id="2147483734" r:id="rId9"/>
    <p:sldLayoutId id="2147483730" r:id="rId10"/>
    <p:sldLayoutId id="2147483731" r:id="rId11"/>
    <p:sldLayoutId id="2147483732" r:id="rId12"/>
    <p:sldLayoutId id="2147483736" r:id="rId13"/>
  </p:sldLayoutIdLst>
  <p:hf hdr="0" dt="0"/>
  <p:txStyles>
    <p:titleStyle>
      <a:lvl1pPr algn="l" defTabSz="914400" rtl="0" eaLnBrk="1" latinLnBrk="0" hangingPunct="1">
        <a:lnSpc>
          <a:spcPct val="90000"/>
        </a:lnSpc>
        <a:spcBef>
          <a:spcPct val="0"/>
        </a:spcBef>
        <a:buNone/>
        <a:defRPr sz="2500" kern="1200" cap="all" spc="100" baseline="0">
          <a:solidFill>
            <a:schemeClr val="tx1"/>
          </a:solidFill>
          <a:latin typeface="Oswald" charset="0"/>
          <a:ea typeface="Oswald" charset="0"/>
          <a:cs typeface="Oswald" charset="0"/>
        </a:defRPr>
      </a:lvl1pPr>
    </p:titleStyle>
    <p:bodyStyle>
      <a:lvl1pPr marL="228600" indent="-228600" algn="l" defTabSz="914400" rtl="0" eaLnBrk="1" latinLnBrk="0" hangingPunct="1">
        <a:lnSpc>
          <a:spcPct val="100000"/>
        </a:lnSpc>
        <a:spcBef>
          <a:spcPts val="600"/>
        </a:spcBef>
        <a:buFont typeface="Arial"/>
        <a:buChar char="•"/>
        <a:defRPr sz="1600" kern="1200">
          <a:solidFill>
            <a:schemeClr val="tx1"/>
          </a:solidFill>
          <a:latin typeface="+mn-lt"/>
          <a:ea typeface="+mn-ea"/>
          <a:cs typeface="+mn-cs"/>
        </a:defRPr>
      </a:lvl1pPr>
      <a:lvl2pPr marL="512064" indent="-228600" algn="l" defTabSz="914400" rtl="0" eaLnBrk="1" latinLnBrk="0" hangingPunct="1">
        <a:lnSpc>
          <a:spcPct val="100000"/>
        </a:lnSpc>
        <a:spcBef>
          <a:spcPts val="0"/>
        </a:spcBef>
        <a:buFont typeface="LucidaGrande" charset="0"/>
        <a:buChar char="-"/>
        <a:defRPr sz="1600" kern="1200" baseline="0">
          <a:solidFill>
            <a:schemeClr val="tx1"/>
          </a:solidFill>
          <a:latin typeface="+mn-lt"/>
          <a:ea typeface="+mn-ea"/>
          <a:cs typeface="+mn-cs"/>
        </a:defRPr>
      </a:lvl2pPr>
      <a:lvl3pPr marL="731520" indent="-22860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 typeface="Arial"/>
        <a:buNone/>
        <a:defRPr sz="11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alpha val="90000"/>
              </a:schemeClr>
            </a:gs>
          </a:gsLst>
          <a:path path="circle">
            <a:fillToRect t="100000" r="100000"/>
          </a:path>
        </a:gradFill>
        <a:effectLst/>
      </p:bgPr>
    </p:bg>
    <p:spTree>
      <p:nvGrpSpPr>
        <p:cNvPr id="1" name=""/>
        <p:cNvGrpSpPr/>
        <p:nvPr/>
      </p:nvGrpSpPr>
      <p:grpSpPr>
        <a:xfrm>
          <a:off x="0" y="0"/>
          <a:ext cx="0" cy="0"/>
          <a:chOff x="0" y="0"/>
          <a:chExt cx="0" cy="0"/>
        </a:xfrm>
      </p:grpSpPr>
      <p:sp>
        <p:nvSpPr>
          <p:cNvPr id="8" name="Slide Number Placeholder 15"/>
          <p:cNvSpPr>
            <a:spLocks noGrp="1"/>
          </p:cNvSpPr>
          <p:nvPr>
            <p:ph type="sldNum" sz="quarter" idx="4"/>
          </p:nvPr>
        </p:nvSpPr>
        <p:spPr>
          <a:xfrm>
            <a:off x="8058150" y="6400800"/>
            <a:ext cx="457200"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3704734" y="6400800"/>
            <a:ext cx="4353416"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smtClean="0"/>
              <a:t>Booz Allen Hamilton Internal</a:t>
            </a:r>
            <a:endParaRPr lang="en-US" dirty="0"/>
          </a:p>
        </p:txBody>
      </p:sp>
      <p:cxnSp>
        <p:nvCxnSpPr>
          <p:cNvPr id="10" name="Straight Connector 9"/>
          <p:cNvCxnSpPr/>
          <p:nvPr userDrawn="1"/>
        </p:nvCxnSpPr>
        <p:spPr>
          <a:xfrm flipV="1">
            <a:off x="3704734" y="6400451"/>
            <a:ext cx="4810616" cy="16859"/>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bwMode="auto">
          <a:xfrm>
            <a:off x="0" y="11875"/>
            <a:ext cx="27432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endParaRPr lang="en-US" sz="1200" dirty="0">
              <a:solidFill>
                <a:schemeClr val="accent2"/>
              </a:solidFill>
            </a:endParaRPr>
          </a:p>
        </p:txBody>
      </p:sp>
      <p:sp>
        <p:nvSpPr>
          <p:cNvPr id="14" name="Title Placeholder 1"/>
          <p:cNvSpPr>
            <a:spLocks noGrp="1"/>
          </p:cNvSpPr>
          <p:nvPr>
            <p:ph type="title"/>
          </p:nvPr>
        </p:nvSpPr>
        <p:spPr>
          <a:xfrm>
            <a:off x="628650" y="1027673"/>
            <a:ext cx="2456194" cy="1325563"/>
          </a:xfrm>
          <a:prstGeom prst="rect">
            <a:avLst/>
          </a:prstGeom>
        </p:spPr>
        <p:txBody>
          <a:bodyPr vert="horz" lIns="91440" tIns="45720" rIns="91440" bIns="45720" rtlCol="0" anchor="t">
            <a:normAutofit/>
          </a:bodyPr>
          <a:lstStyle/>
          <a:p>
            <a:r>
              <a:rPr lang="en-US" dirty="0"/>
              <a:t>Click to edit Master title style</a:t>
            </a:r>
          </a:p>
        </p:txBody>
      </p:sp>
      <p:sp>
        <p:nvSpPr>
          <p:cNvPr id="15" name="Text Placeholder 2"/>
          <p:cNvSpPr>
            <a:spLocks noGrp="1"/>
          </p:cNvSpPr>
          <p:nvPr>
            <p:ph type="body" idx="1"/>
          </p:nvPr>
        </p:nvSpPr>
        <p:spPr>
          <a:xfrm>
            <a:off x="3704734" y="1027673"/>
            <a:ext cx="4810616" cy="5149290"/>
          </a:xfrm>
          <a:prstGeom prst="rect">
            <a:avLst/>
          </a:prstGeom>
        </p:spPr>
        <p:txBody>
          <a:bodyPr vert="horz" lIns="91440" tIns="45720" rIns="91440" bIns="45720" rtlCol="0">
            <a:norm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a:t>
            </a:r>
            <a:r>
              <a:rPr lang="en-US" dirty="0" smtClean="0"/>
              <a:t>bullet</a:t>
            </a:r>
          </a:p>
          <a:p>
            <a:pPr lvl="2"/>
            <a:r>
              <a:rPr lang="en-US" b="0" dirty="0" smtClean="0"/>
              <a:t>Third level is a nested bullet</a:t>
            </a:r>
            <a:endParaRPr lang="en-US" dirty="0"/>
          </a:p>
          <a:p>
            <a:pPr lvl="3"/>
            <a:r>
              <a:rPr lang="en-US" dirty="0"/>
              <a:t>Level </a:t>
            </a:r>
            <a:r>
              <a:rPr lang="en-US" dirty="0" smtClean="0"/>
              <a:t>4 </a:t>
            </a:r>
            <a:r>
              <a:rPr lang="en-US" dirty="0"/>
              <a:t>is an optional subhead. </a:t>
            </a:r>
          </a:p>
          <a:p>
            <a:pPr lvl="4"/>
            <a:r>
              <a:rPr lang="en-US" dirty="0"/>
              <a:t>Level </a:t>
            </a:r>
            <a:r>
              <a:rPr lang="en-US" dirty="0" smtClean="0"/>
              <a:t>5 </a:t>
            </a:r>
            <a:r>
              <a:rPr lang="en-US" dirty="0"/>
              <a:t>is an optional short description. </a:t>
            </a:r>
          </a:p>
          <a:p>
            <a:pPr lvl="5"/>
            <a:r>
              <a:rPr lang="en-US" dirty="0"/>
              <a:t>Level </a:t>
            </a:r>
            <a:r>
              <a:rPr lang="en-US" dirty="0" smtClean="0"/>
              <a:t>6 </a:t>
            </a:r>
            <a:r>
              <a:rPr lang="en-US" dirty="0"/>
              <a:t>is used for source information or footnotes.</a:t>
            </a:r>
          </a:p>
        </p:txBody>
      </p:sp>
      <p:sp>
        <p:nvSpPr>
          <p:cNvPr id="12"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extLst>
      <p:ext uri="{BB962C8B-B14F-4D97-AF65-F5344CB8AC3E}">
        <p14:creationId xmlns:p14="http://schemas.microsoft.com/office/powerpoint/2010/main" val="671889237"/>
      </p:ext>
    </p:extLst>
  </p:cSld>
  <p:clrMap bg1="lt1" tx1="dk1" bg2="lt2" tx2="dk2" accent1="accent1" accent2="accent2" accent3="accent3" accent4="accent4" accent5="accent5" accent6="accent6" hlink="hlink" folHlink="folHlink"/>
  <p:sldLayoutIdLst>
    <p:sldLayoutId id="2147483748" r:id="rId1"/>
    <p:sldLayoutId id="2147483754" r:id="rId2"/>
    <p:sldLayoutId id="2147483743" r:id="rId3"/>
    <p:sldLayoutId id="2147483744" r:id="rId4"/>
    <p:sldLayoutId id="2147483745" r:id="rId5"/>
  </p:sldLayoutIdLst>
  <p:hf hdr="0" dt="0"/>
  <p:txStyles>
    <p:titleStyle>
      <a:lvl1pPr algn="l" defTabSz="914400" rtl="0" eaLnBrk="1" latinLnBrk="0" hangingPunct="1">
        <a:lnSpc>
          <a:spcPct val="90000"/>
        </a:lnSpc>
        <a:spcBef>
          <a:spcPct val="0"/>
        </a:spcBef>
        <a:buNone/>
        <a:defRPr sz="2500" kern="1200" cap="all" spc="100" baseline="0">
          <a:solidFill>
            <a:schemeClr val="bg1"/>
          </a:solidFill>
          <a:latin typeface="Oswald" charset="0"/>
          <a:ea typeface="Oswald" charset="0"/>
          <a:cs typeface="Oswald" charset="0"/>
        </a:defRPr>
      </a:lvl1pPr>
    </p:titleStyle>
    <p:bodyStyle>
      <a:lvl1pPr marL="228600" indent="-228600" algn="l" defTabSz="914400" rtl="0" eaLnBrk="1" latinLnBrk="0" hangingPunct="1">
        <a:lnSpc>
          <a:spcPct val="100000"/>
        </a:lnSpc>
        <a:spcBef>
          <a:spcPts val="600"/>
        </a:spcBef>
        <a:buFont typeface="Arial"/>
        <a:buChar char="•"/>
        <a:defRPr sz="1600" kern="1200">
          <a:solidFill>
            <a:schemeClr val="bg1"/>
          </a:solidFill>
          <a:latin typeface="+mn-lt"/>
          <a:ea typeface="+mn-ea"/>
          <a:cs typeface="+mn-cs"/>
        </a:defRPr>
      </a:lvl1pPr>
      <a:lvl2pPr marL="512064" indent="-228600" algn="l" defTabSz="914400" rtl="0" eaLnBrk="1" latinLnBrk="0" hangingPunct="1">
        <a:lnSpc>
          <a:spcPct val="100000"/>
        </a:lnSpc>
        <a:spcBef>
          <a:spcPts val="0"/>
        </a:spcBef>
        <a:buFont typeface="LucidaGrande" charset="0"/>
        <a:buChar char="-"/>
        <a:defRPr sz="1600" kern="1200">
          <a:solidFill>
            <a:schemeClr val="bg1"/>
          </a:solidFill>
          <a:latin typeface="+mn-lt"/>
          <a:ea typeface="+mn-ea"/>
          <a:cs typeface="+mn-cs"/>
        </a:defRPr>
      </a:lvl2pPr>
      <a:lvl3pPr marL="731520" indent="-22860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0" indent="0" algn="l" defTabSz="914400" rtl="0" eaLnBrk="1" latinLnBrk="0" hangingPunct="1">
        <a:lnSpc>
          <a:spcPct val="100000"/>
        </a:lnSpc>
        <a:spcBef>
          <a:spcPts val="12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200"/>
        </a:spcBef>
        <a:buFont typeface="Arial"/>
        <a:buNone/>
        <a:defRPr sz="9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Data Science 5K Final Project</a:t>
            </a:r>
          </a:p>
        </p:txBody>
      </p:sp>
      <p:sp>
        <p:nvSpPr>
          <p:cNvPr id="7" name="Text Placeholder 6"/>
          <p:cNvSpPr>
            <a:spLocks noGrp="1"/>
          </p:cNvSpPr>
          <p:nvPr>
            <p:ph type="body" sz="quarter" idx="10"/>
          </p:nvPr>
        </p:nvSpPr>
        <p:spPr/>
        <p:txBody>
          <a:bodyPr/>
          <a:lstStyle/>
          <a:p>
            <a:r>
              <a:rPr lang="en-US" dirty="0" smtClean="0"/>
              <a:t>October 2016</a:t>
            </a:r>
            <a:endParaRPr lang="en-US" dirty="0"/>
          </a:p>
        </p:txBody>
      </p:sp>
      <p:sp>
        <p:nvSpPr>
          <p:cNvPr id="2" name="Title 1"/>
          <p:cNvSpPr>
            <a:spLocks noGrp="1"/>
          </p:cNvSpPr>
          <p:nvPr>
            <p:ph type="ctrTitle"/>
          </p:nvPr>
        </p:nvSpPr>
        <p:spPr/>
        <p:txBody>
          <a:bodyPr/>
          <a:lstStyle/>
          <a:p>
            <a:r>
              <a:rPr lang="en-US" dirty="0" smtClean="0"/>
              <a:t>Classifying </a:t>
            </a:r>
            <a:r>
              <a:rPr lang="en-US" dirty="0" err="1" smtClean="0"/>
              <a:t>nba</a:t>
            </a:r>
            <a:r>
              <a:rPr lang="en-US" dirty="0" smtClean="0"/>
              <a:t> all-stars</a:t>
            </a:r>
            <a:endParaRPr lang="en-US" dirty="0"/>
          </a:p>
        </p:txBody>
      </p:sp>
      <p:pic>
        <p:nvPicPr>
          <p:cNvPr id="12" name="Picture Placeholder 2"/>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xfrm>
            <a:off x="282232" y="839772"/>
            <a:ext cx="2907016" cy="5587920"/>
          </a:xfrm>
        </p:spPr>
      </p:pic>
      <p:sp>
        <p:nvSpPr>
          <p:cNvPr id="16" name="Rectangle 15"/>
          <p:cNvSpPr/>
          <p:nvPr/>
        </p:nvSpPr>
        <p:spPr>
          <a:xfrm>
            <a:off x="282232" y="4254980"/>
            <a:ext cx="2907016" cy="2172712"/>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55629" y="5928911"/>
            <a:ext cx="1827593" cy="215444"/>
          </a:xfrm>
          <a:prstGeom prst="rect">
            <a:avLst/>
          </a:prstGeom>
        </p:spPr>
        <p:txBody>
          <a:bodyPr wrap="square">
            <a:spAutoFit/>
          </a:bodyPr>
          <a:lstStyle/>
          <a:p>
            <a:r>
              <a:rPr lang="en-US" sz="800" dirty="0">
                <a:solidFill>
                  <a:schemeClr val="bg1"/>
                </a:solidFill>
              </a:rPr>
              <a:t>Collaboration space, Alexandria, VA</a:t>
            </a:r>
          </a:p>
        </p:txBody>
      </p:sp>
      <p:sp>
        <p:nvSpPr>
          <p:cNvPr id="13" name="Rectangle 12"/>
          <p:cNvSpPr/>
          <p:nvPr/>
        </p:nvSpPr>
        <p:spPr>
          <a:xfrm flipV="1">
            <a:off x="282191" y="837461"/>
            <a:ext cx="2907057" cy="719007"/>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660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7" name="Slide Number Placeholder 6"/>
          <p:cNvSpPr>
            <a:spLocks noGrp="1"/>
          </p:cNvSpPr>
          <p:nvPr>
            <p:ph type="sldNum" sz="quarter" idx="10"/>
          </p:nvPr>
        </p:nvSpPr>
        <p:spPr/>
        <p:txBody>
          <a:bodyPr/>
          <a:lstStyle/>
          <a:p>
            <a:fld id="{EACE6E22-E655-5947-A8B4-6F095FBA2C12}" type="slidenum">
              <a:rPr lang="en-US" smtClean="0"/>
              <a:pPr/>
              <a:t>1</a:t>
            </a:fld>
            <a:endParaRPr lang="en-US" dirty="0"/>
          </a:p>
        </p:txBody>
      </p:sp>
      <p:sp>
        <p:nvSpPr>
          <p:cNvPr id="2" name="Footer Placeholder 1"/>
          <p:cNvSpPr>
            <a:spLocks noGrp="1"/>
          </p:cNvSpPr>
          <p:nvPr>
            <p:ph type="ftr" sz="quarter" idx="11"/>
          </p:nvPr>
        </p:nvSpPr>
        <p:spPr/>
        <p:txBody>
          <a:bodyPr/>
          <a:lstStyle/>
          <a:p>
            <a:r>
              <a:rPr lang="en-US" smtClean="0"/>
              <a:t>Booz Allen Hamilton Internal</a:t>
            </a:r>
            <a:endParaRPr lang="en-US" dirty="0"/>
          </a:p>
        </p:txBody>
      </p:sp>
      <p:sp>
        <p:nvSpPr>
          <p:cNvPr id="5" name="Content Placeholder 4"/>
          <p:cNvSpPr>
            <a:spLocks noGrp="1"/>
          </p:cNvSpPr>
          <p:nvPr>
            <p:ph idx="1"/>
          </p:nvPr>
        </p:nvSpPr>
        <p:spPr>
          <a:xfrm>
            <a:off x="662608" y="1578595"/>
            <a:ext cx="7852741" cy="1566387"/>
          </a:xfrm>
        </p:spPr>
        <p:txBody>
          <a:bodyPr/>
          <a:lstStyle/>
          <a:p>
            <a:pPr lvl="3"/>
            <a:r>
              <a:rPr lang="en-US" dirty="0" smtClean="0"/>
              <a:t>background </a:t>
            </a:r>
          </a:p>
          <a:p>
            <a:pPr marL="0" indent="0">
              <a:buNone/>
            </a:pPr>
            <a:r>
              <a:rPr lang="en-US" dirty="0" smtClean="0"/>
              <a:t>Selecting NBA All-Stars has been a sacred process for NBA fans around the globe. The event, often taking place in February, aims to put the NBA’s best on the court together for a fun, yet somewhat competitive game. The process for selecting All-Stars, though, has been extremely subjective, with fans voting for 10 players and coaches selecting the other 14. </a:t>
            </a:r>
            <a:endParaRPr lang="en-US" dirty="0" smtClean="0"/>
          </a:p>
        </p:txBody>
      </p:sp>
      <p:sp>
        <p:nvSpPr>
          <p:cNvPr id="6" name="Content Placeholder 4"/>
          <p:cNvSpPr txBox="1">
            <a:spLocks/>
          </p:cNvSpPr>
          <p:nvPr/>
        </p:nvSpPr>
        <p:spPr>
          <a:xfrm>
            <a:off x="662605" y="4679584"/>
            <a:ext cx="7852741" cy="984495"/>
          </a:xfrm>
          <a:prstGeom prst="rect">
            <a:avLst/>
          </a:prstGeom>
        </p:spPr>
        <p:txBody>
          <a:bodyPr vert="horz" lIns="0" tIns="0" rIns="0" bIns="0" rtlCol="0">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marR="0" indent="-244475" algn="l" defTabSz="914400" rtl="0" eaLnBrk="1" fontAlgn="auto" latinLnBrk="0" hangingPunct="1">
              <a:lnSpc>
                <a:spcPct val="100000"/>
              </a:lnSpc>
              <a:spcBef>
                <a:spcPts val="0"/>
              </a:spcBef>
              <a:spcAft>
                <a:spcPts val="0"/>
              </a:spcAft>
              <a:buClrTx/>
              <a:buSzTx/>
              <a:buFont typeface="LucidaGrande" charset="0"/>
              <a:buChar char="-"/>
              <a:tabLst/>
              <a:defRPr sz="1600" i="0" kern="1200">
                <a:solidFill>
                  <a:schemeClr val="tx1"/>
                </a:solidFill>
                <a:latin typeface="Calibri" charset="0"/>
                <a:ea typeface="Calibri" charset="0"/>
                <a:cs typeface="Calibri" charset="0"/>
              </a:defRPr>
            </a:lvl2pPr>
            <a:lvl3pPr marL="731520" indent="-228600" algn="l" defTabSz="914400" rtl="0" eaLnBrk="1" latinLnBrk="0" hangingPunct="1">
              <a:lnSpc>
                <a:spcPct val="100000"/>
              </a:lnSpc>
              <a:spcBef>
                <a:spcPts val="0"/>
              </a:spcBef>
              <a:buSzPct val="80000"/>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1100" i="1" kern="1200">
                <a:solidFill>
                  <a:schemeClr val="tx1"/>
                </a:solidFill>
                <a:latin typeface="Calibri" charset="0"/>
                <a:ea typeface="Calibri" charset="0"/>
                <a:cs typeface="Calibri" charset="0"/>
              </a:defRPr>
            </a:lvl6pPr>
            <a:lvl7pPr marL="0" indent="0" algn="l" defTabSz="914400" rtl="0" eaLnBrk="1" latinLnBrk="0" hangingPunct="1">
              <a:lnSpc>
                <a:spcPct val="90000"/>
              </a:lnSpc>
              <a:spcBef>
                <a:spcPts val="1200"/>
              </a:spcBef>
              <a:buFont typeface="Arial" panose="020B0604020202020204" pitchFamily="34" charset="0"/>
              <a:buNone/>
              <a:defRPr sz="900" i="1" kern="1200">
                <a:solidFill>
                  <a:schemeClr val="tx1"/>
                </a:solidFill>
                <a:latin typeface="Calibri" charset="0"/>
                <a:ea typeface="Calibri" charset="0"/>
                <a:cs typeface="Calibri"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US" dirty="0" smtClean="0"/>
              <a:t>Data</a:t>
            </a:r>
          </a:p>
          <a:p>
            <a:pPr marL="0" indent="0">
              <a:buNone/>
            </a:pPr>
            <a:r>
              <a:rPr lang="en-US" dirty="0" smtClean="0"/>
              <a:t>Compiled from basketball-</a:t>
            </a:r>
            <a:r>
              <a:rPr lang="en-US" dirty="0" err="1" smtClean="0"/>
              <a:t>reference.com</a:t>
            </a:r>
            <a:r>
              <a:rPr lang="en-US" dirty="0" smtClean="0"/>
              <a:t>, the data spans the 2015-2016 and 2016-2017 seasons and includes both counting and advanced statistics for all players.</a:t>
            </a:r>
          </a:p>
        </p:txBody>
      </p:sp>
      <p:sp>
        <p:nvSpPr>
          <p:cNvPr id="9" name="Content Placeholder 4"/>
          <p:cNvSpPr txBox="1">
            <a:spLocks/>
          </p:cNvSpPr>
          <p:nvPr/>
        </p:nvSpPr>
        <p:spPr>
          <a:xfrm>
            <a:off x="662605" y="3076248"/>
            <a:ext cx="7852741" cy="1481897"/>
          </a:xfrm>
          <a:prstGeom prst="rect">
            <a:avLst/>
          </a:prstGeom>
        </p:spPr>
        <p:txBody>
          <a:bodyPr vert="horz" lIns="0" tIns="0" rIns="0" bIns="0" rtlCol="0">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marR="0" indent="-244475" algn="l" defTabSz="914400" rtl="0" eaLnBrk="1" fontAlgn="auto" latinLnBrk="0" hangingPunct="1">
              <a:lnSpc>
                <a:spcPct val="100000"/>
              </a:lnSpc>
              <a:spcBef>
                <a:spcPts val="0"/>
              </a:spcBef>
              <a:spcAft>
                <a:spcPts val="0"/>
              </a:spcAft>
              <a:buClrTx/>
              <a:buSzTx/>
              <a:buFont typeface="LucidaGrande" charset="0"/>
              <a:buChar char="-"/>
              <a:tabLst/>
              <a:defRPr sz="1600" i="0" kern="1200">
                <a:solidFill>
                  <a:schemeClr val="tx1"/>
                </a:solidFill>
                <a:latin typeface="Calibri" charset="0"/>
                <a:ea typeface="Calibri" charset="0"/>
                <a:cs typeface="Calibri" charset="0"/>
              </a:defRPr>
            </a:lvl2pPr>
            <a:lvl3pPr marL="731520" indent="-228600" algn="l" defTabSz="914400" rtl="0" eaLnBrk="1" latinLnBrk="0" hangingPunct="1">
              <a:lnSpc>
                <a:spcPct val="100000"/>
              </a:lnSpc>
              <a:spcBef>
                <a:spcPts val="0"/>
              </a:spcBef>
              <a:buSzPct val="80000"/>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1100" i="1" kern="1200">
                <a:solidFill>
                  <a:schemeClr val="tx1"/>
                </a:solidFill>
                <a:latin typeface="Calibri" charset="0"/>
                <a:ea typeface="Calibri" charset="0"/>
                <a:cs typeface="Calibri" charset="0"/>
              </a:defRPr>
            </a:lvl6pPr>
            <a:lvl7pPr marL="0" indent="0" algn="l" defTabSz="914400" rtl="0" eaLnBrk="1" latinLnBrk="0" hangingPunct="1">
              <a:lnSpc>
                <a:spcPct val="90000"/>
              </a:lnSpc>
              <a:spcBef>
                <a:spcPts val="1200"/>
              </a:spcBef>
              <a:buFont typeface="Arial" panose="020B0604020202020204" pitchFamily="34" charset="0"/>
              <a:buNone/>
              <a:defRPr sz="900" i="1" kern="1200">
                <a:solidFill>
                  <a:schemeClr val="tx1"/>
                </a:solidFill>
                <a:latin typeface="Calibri" charset="0"/>
                <a:ea typeface="Calibri" charset="0"/>
                <a:cs typeface="Calibri"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US" dirty="0" smtClean="0"/>
              <a:t>Objective</a:t>
            </a:r>
          </a:p>
          <a:p>
            <a:pPr marL="0" indent="0">
              <a:buNone/>
            </a:pPr>
            <a:r>
              <a:rPr lang="en-US" dirty="0" smtClean="0"/>
              <a:t>The goal of this project was to develop a model that could predict the probability of an NBA player being chosen as an All-Star. This project seeks to do that by moving past traditional counting statistics (points, assists, blocks, etc.) and model the probability of All-Star game participation based on advanced player statistics.</a:t>
            </a:r>
          </a:p>
        </p:txBody>
      </p:sp>
    </p:spTree>
    <p:extLst>
      <p:ext uri="{BB962C8B-B14F-4D97-AF65-F5344CB8AC3E}">
        <p14:creationId xmlns:p14="http://schemas.microsoft.com/office/powerpoint/2010/main" val="370480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Slide Number Placeholder 2"/>
          <p:cNvSpPr>
            <a:spLocks noGrp="1"/>
          </p:cNvSpPr>
          <p:nvPr>
            <p:ph type="sldNum" sz="quarter" idx="10"/>
          </p:nvPr>
        </p:nvSpPr>
        <p:spPr/>
        <p:txBody>
          <a:bodyPr/>
          <a:lstStyle/>
          <a:p>
            <a:fld id="{EACE6E22-E655-5947-A8B4-6F095FBA2C12}" type="slidenum">
              <a:rPr lang="en-US" smtClean="0"/>
              <a:pPr/>
              <a:t>2</a:t>
            </a:fld>
            <a:endParaRPr lang="en-US" dirty="0"/>
          </a:p>
        </p:txBody>
      </p:sp>
      <p:sp>
        <p:nvSpPr>
          <p:cNvPr id="4" name="Footer Placeholder 3"/>
          <p:cNvSpPr>
            <a:spLocks noGrp="1"/>
          </p:cNvSpPr>
          <p:nvPr>
            <p:ph type="ftr" sz="quarter" idx="11"/>
          </p:nvPr>
        </p:nvSpPr>
        <p:spPr/>
        <p:txBody>
          <a:bodyPr/>
          <a:lstStyle/>
          <a:p>
            <a:r>
              <a:rPr lang="en-US" dirty="0" smtClean="0"/>
              <a:t>Booz Allen Hamilton Internal</a:t>
            </a:r>
            <a:endParaRPr lang="en-US" dirty="0"/>
          </a:p>
        </p:txBody>
      </p:sp>
      <p:sp>
        <p:nvSpPr>
          <p:cNvPr id="5" name="Content Placeholder 4"/>
          <p:cNvSpPr>
            <a:spLocks noGrp="1"/>
          </p:cNvSpPr>
          <p:nvPr>
            <p:ph idx="1"/>
          </p:nvPr>
        </p:nvSpPr>
        <p:spPr>
          <a:xfrm>
            <a:off x="662608" y="1521726"/>
            <a:ext cx="7852741" cy="1317005"/>
          </a:xfr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Looking through the summary statistics of the player data from all NBA players and the All-Stars, it was evident that these two groups of players could be easily segmented using advanced statistics like Usage %, Box Plus/Minus, Player Efficiency Rating, Value Over Replacement Player, and Win Shares / 48 minutes.</a:t>
            </a:r>
            <a:endParaRPr lang="en-US" dirty="0"/>
          </a:p>
        </p:txBody>
      </p:sp>
      <p:graphicFrame>
        <p:nvGraphicFramePr>
          <p:cNvPr id="7" name="Content Placeholder 14"/>
          <p:cNvGraphicFramePr>
            <a:graphicFrameLocks/>
          </p:cNvGraphicFramePr>
          <p:nvPr>
            <p:extLst>
              <p:ext uri="{D42A27DB-BD31-4B8C-83A1-F6EECF244321}">
                <p14:modId xmlns:p14="http://schemas.microsoft.com/office/powerpoint/2010/main" val="1140123829"/>
              </p:ext>
            </p:extLst>
          </p:nvPr>
        </p:nvGraphicFramePr>
        <p:xfrm>
          <a:off x="581597" y="3086885"/>
          <a:ext cx="7933752" cy="1112520"/>
        </p:xfrm>
        <a:graphic>
          <a:graphicData uri="http://schemas.openxmlformats.org/drawingml/2006/table">
            <a:tbl>
              <a:tblPr firstRow="1" firstCol="1" bandRow="1">
                <a:tableStyleId>{5C22544A-7EE6-4342-B048-85BDC9FD1C3A}</a:tableStyleId>
              </a:tblPr>
              <a:tblGrid>
                <a:gridCol w="1455021"/>
                <a:gridCol w="1189563"/>
                <a:gridCol w="1322292"/>
                <a:gridCol w="1322292"/>
                <a:gridCol w="1322292"/>
                <a:gridCol w="1322292"/>
              </a:tblGrid>
              <a:tr h="370840">
                <a:tc>
                  <a:txBody>
                    <a:bodyPr/>
                    <a:lstStyle/>
                    <a:p>
                      <a:r>
                        <a:rPr lang="en-US" dirty="0" smtClean="0"/>
                        <a:t>Player Type</a:t>
                      </a:r>
                      <a:endParaRPr lang="en-US" dirty="0"/>
                    </a:p>
                  </a:txBody>
                  <a:tcPr/>
                </a:tc>
                <a:tc>
                  <a:txBody>
                    <a:bodyPr/>
                    <a:lstStyle/>
                    <a:p>
                      <a:pPr algn="ctr"/>
                      <a:r>
                        <a:rPr lang="en-US" dirty="0" smtClean="0"/>
                        <a:t>USG %</a:t>
                      </a:r>
                      <a:endParaRPr lang="en-US" dirty="0"/>
                    </a:p>
                  </a:txBody>
                  <a:tcPr/>
                </a:tc>
                <a:tc>
                  <a:txBody>
                    <a:bodyPr/>
                    <a:lstStyle/>
                    <a:p>
                      <a:pPr algn="ctr"/>
                      <a:r>
                        <a:rPr lang="en-US" dirty="0" smtClean="0"/>
                        <a:t>BPM</a:t>
                      </a:r>
                      <a:endParaRPr lang="en-US" dirty="0"/>
                    </a:p>
                  </a:txBody>
                  <a:tcPr/>
                </a:tc>
                <a:tc>
                  <a:txBody>
                    <a:bodyPr/>
                    <a:lstStyle/>
                    <a:p>
                      <a:pPr algn="ctr"/>
                      <a:r>
                        <a:rPr lang="en-US" dirty="0" smtClean="0"/>
                        <a:t>PER</a:t>
                      </a:r>
                      <a:endParaRPr lang="en-US" dirty="0"/>
                    </a:p>
                  </a:txBody>
                  <a:tcPr/>
                </a:tc>
                <a:tc>
                  <a:txBody>
                    <a:bodyPr/>
                    <a:lstStyle/>
                    <a:p>
                      <a:pPr algn="ctr"/>
                      <a:r>
                        <a:rPr lang="en-US" dirty="0" smtClean="0"/>
                        <a:t>VORP</a:t>
                      </a:r>
                      <a:endParaRPr lang="en-US" dirty="0"/>
                    </a:p>
                  </a:txBody>
                  <a:tcPr/>
                </a:tc>
                <a:tc>
                  <a:txBody>
                    <a:bodyPr/>
                    <a:lstStyle/>
                    <a:p>
                      <a:pPr algn="ctr"/>
                      <a:r>
                        <a:rPr lang="en-US" dirty="0" smtClean="0"/>
                        <a:t>WS48</a:t>
                      </a:r>
                      <a:endParaRPr lang="en-US" dirty="0"/>
                    </a:p>
                  </a:txBody>
                  <a:tcPr/>
                </a:tc>
              </a:tr>
              <a:tr h="370840">
                <a:tc>
                  <a:txBody>
                    <a:bodyPr/>
                    <a:lstStyle/>
                    <a:p>
                      <a:r>
                        <a:rPr lang="en-US" dirty="0" smtClean="0"/>
                        <a:t>All</a:t>
                      </a:r>
                      <a:r>
                        <a:rPr lang="en-US" baseline="0" dirty="0" smtClean="0"/>
                        <a:t> </a:t>
                      </a:r>
                      <a:r>
                        <a:rPr lang="en-US" dirty="0" smtClean="0"/>
                        <a:t>Star</a:t>
                      </a:r>
                      <a:endParaRPr lang="en-US" dirty="0"/>
                    </a:p>
                  </a:txBody>
                  <a:tcPr/>
                </a:tc>
                <a:tc>
                  <a:txBody>
                    <a:bodyPr/>
                    <a:lstStyle/>
                    <a:p>
                      <a:pPr algn="ctr"/>
                      <a:r>
                        <a:rPr lang="en-US" dirty="0" smtClean="0"/>
                        <a:t>28.46</a:t>
                      </a:r>
                      <a:endParaRPr lang="en-US" dirty="0"/>
                    </a:p>
                  </a:txBody>
                  <a:tcPr/>
                </a:tc>
                <a:tc>
                  <a:txBody>
                    <a:bodyPr/>
                    <a:lstStyle/>
                    <a:p>
                      <a:pPr algn="ctr"/>
                      <a:r>
                        <a:rPr lang="en-US" dirty="0" smtClean="0"/>
                        <a:t>4.77</a:t>
                      </a:r>
                      <a:endParaRPr lang="en-US" dirty="0"/>
                    </a:p>
                  </a:txBody>
                  <a:tcPr/>
                </a:tc>
                <a:tc>
                  <a:txBody>
                    <a:bodyPr/>
                    <a:lstStyle/>
                    <a:p>
                      <a:pPr algn="ctr"/>
                      <a:r>
                        <a:rPr lang="en-US" dirty="0" smtClean="0"/>
                        <a:t>23.00</a:t>
                      </a:r>
                      <a:endParaRPr lang="en-US" dirty="0"/>
                    </a:p>
                  </a:txBody>
                  <a:tcPr/>
                </a:tc>
                <a:tc>
                  <a:txBody>
                    <a:bodyPr/>
                    <a:lstStyle/>
                    <a:p>
                      <a:pPr algn="ctr"/>
                      <a:r>
                        <a:rPr lang="en-US" dirty="0" smtClean="0"/>
                        <a:t>4.44</a:t>
                      </a:r>
                      <a:endParaRPr lang="en-US" dirty="0"/>
                    </a:p>
                  </a:txBody>
                  <a:tcPr/>
                </a:tc>
                <a:tc>
                  <a:txBody>
                    <a:bodyPr/>
                    <a:lstStyle/>
                    <a:p>
                      <a:pPr algn="ctr"/>
                      <a:r>
                        <a:rPr lang="en-US" dirty="0" smtClean="0"/>
                        <a:t>0.18</a:t>
                      </a:r>
                      <a:endParaRPr lang="en-US" dirty="0"/>
                    </a:p>
                  </a:txBody>
                  <a:tcPr/>
                </a:tc>
              </a:tr>
              <a:tr h="370840">
                <a:tc>
                  <a:txBody>
                    <a:bodyPr/>
                    <a:lstStyle/>
                    <a:p>
                      <a:r>
                        <a:rPr lang="en-US" dirty="0" smtClean="0"/>
                        <a:t>NBA</a:t>
                      </a:r>
                      <a:endParaRPr lang="en-US" dirty="0"/>
                    </a:p>
                  </a:txBody>
                  <a:tcPr/>
                </a:tc>
                <a:tc>
                  <a:txBody>
                    <a:bodyPr/>
                    <a:lstStyle/>
                    <a:p>
                      <a:pPr algn="ctr"/>
                      <a:r>
                        <a:rPr lang="en-US" dirty="0" smtClean="0"/>
                        <a:t>19.33 </a:t>
                      </a:r>
                      <a:endParaRPr lang="en-US" dirty="0"/>
                    </a:p>
                  </a:txBody>
                  <a:tcPr/>
                </a:tc>
                <a:tc>
                  <a:txBody>
                    <a:bodyPr/>
                    <a:lstStyle/>
                    <a:p>
                      <a:pPr algn="ctr"/>
                      <a:r>
                        <a:rPr lang="en-US" dirty="0" smtClean="0"/>
                        <a:t>-0.05</a:t>
                      </a:r>
                      <a:endParaRPr lang="en-US" dirty="0"/>
                    </a:p>
                  </a:txBody>
                  <a:tcPr/>
                </a:tc>
                <a:tc>
                  <a:txBody>
                    <a:bodyPr/>
                    <a:lstStyle/>
                    <a:p>
                      <a:pPr algn="ctr"/>
                      <a:r>
                        <a:rPr lang="en-US" dirty="0" smtClean="0"/>
                        <a:t>14.75</a:t>
                      </a:r>
                      <a:endParaRPr lang="en-US" dirty="0"/>
                    </a:p>
                  </a:txBody>
                  <a:tcPr/>
                </a:tc>
                <a:tc>
                  <a:txBody>
                    <a:bodyPr/>
                    <a:lstStyle/>
                    <a:p>
                      <a:pPr algn="ctr"/>
                      <a:r>
                        <a:rPr lang="en-US" dirty="0" smtClean="0"/>
                        <a:t>1.10</a:t>
                      </a:r>
                      <a:endParaRPr lang="en-US" dirty="0"/>
                    </a:p>
                  </a:txBody>
                  <a:tcPr/>
                </a:tc>
                <a:tc>
                  <a:txBody>
                    <a:bodyPr/>
                    <a:lstStyle/>
                    <a:p>
                      <a:pPr algn="ctr"/>
                      <a:r>
                        <a:rPr lang="en-US" dirty="0" smtClean="0"/>
                        <a:t>0.10</a:t>
                      </a:r>
                      <a:endParaRPr lang="en-US" dirty="0"/>
                    </a:p>
                  </a:txBody>
                  <a:tcPr/>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97" y="4447559"/>
            <a:ext cx="7852743" cy="1695360"/>
          </a:xfrm>
          <a:prstGeom prst="rect">
            <a:avLst/>
          </a:prstGeom>
        </p:spPr>
      </p:pic>
    </p:spTree>
    <p:extLst>
      <p:ext uri="{BB962C8B-B14F-4D97-AF65-F5344CB8AC3E}">
        <p14:creationId xmlns:p14="http://schemas.microsoft.com/office/powerpoint/2010/main" val="458759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7" name="Slide Number Placeholder 6"/>
          <p:cNvSpPr>
            <a:spLocks noGrp="1"/>
          </p:cNvSpPr>
          <p:nvPr>
            <p:ph type="sldNum" sz="quarter" idx="10"/>
          </p:nvPr>
        </p:nvSpPr>
        <p:spPr/>
        <p:txBody>
          <a:bodyPr/>
          <a:lstStyle/>
          <a:p>
            <a:fld id="{EACE6E22-E655-5947-A8B4-6F095FBA2C12}" type="slidenum">
              <a:rPr lang="en-US" smtClean="0"/>
              <a:pPr/>
              <a:t>3</a:t>
            </a:fld>
            <a:endParaRPr lang="en-US" dirty="0"/>
          </a:p>
        </p:txBody>
      </p:sp>
      <p:sp>
        <p:nvSpPr>
          <p:cNvPr id="8" name="Footer Placeholder 7"/>
          <p:cNvSpPr>
            <a:spLocks noGrp="1"/>
          </p:cNvSpPr>
          <p:nvPr>
            <p:ph type="ftr" sz="quarter" idx="11"/>
          </p:nvPr>
        </p:nvSpPr>
        <p:spPr/>
        <p:txBody>
          <a:bodyPr/>
          <a:lstStyle/>
          <a:p>
            <a:r>
              <a:rPr lang="en-US" smtClean="0"/>
              <a:t>Booz Allen Hamilton Internal</a:t>
            </a:r>
            <a:endParaRPr lang="en-US" dirty="0"/>
          </a:p>
        </p:txBody>
      </p:sp>
      <p:pic>
        <p:nvPicPr>
          <p:cNvPr id="9" name="Chart Placeholder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61988" y="2759326"/>
            <a:ext cx="2436812" cy="2207710"/>
          </a:xfrm>
        </p:spPr>
      </p:pic>
      <p:pic>
        <p:nvPicPr>
          <p:cNvPr id="10" name="Chart Placeholder 9"/>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3370263" y="2759326"/>
            <a:ext cx="2436812" cy="2207710"/>
          </a:xfrm>
        </p:spPr>
      </p:pic>
      <p:pic>
        <p:nvPicPr>
          <p:cNvPr id="12" name="Content Placeholder 11"/>
          <p:cNvPicPr>
            <a:picLocks noGrp="1" noChangeAspect="1"/>
          </p:cNvPicPr>
          <p:nvPr>
            <p:ph sz="quarter" idx="15"/>
          </p:nvPr>
        </p:nvPicPr>
        <p:blipFill>
          <a:blip r:embed="rId4">
            <a:extLst>
              <a:ext uri="{28A0092B-C50C-407E-A947-70E740481C1C}">
                <a14:useLocalDpi xmlns:a14="http://schemas.microsoft.com/office/drawing/2010/main" val="0"/>
              </a:ext>
            </a:extLst>
          </a:blip>
          <a:stretch>
            <a:fillRect/>
          </a:stretch>
        </p:blipFill>
        <p:spPr>
          <a:xfrm>
            <a:off x="6078538" y="2759326"/>
            <a:ext cx="2436812" cy="2207710"/>
          </a:xfrm>
        </p:spPr>
      </p:pic>
      <p:sp>
        <p:nvSpPr>
          <p:cNvPr id="13" name="TextBox 12"/>
          <p:cNvSpPr txBox="1"/>
          <p:nvPr/>
        </p:nvSpPr>
        <p:spPr>
          <a:xfrm>
            <a:off x="798946" y="1634038"/>
            <a:ext cx="2299854" cy="646331"/>
          </a:xfrm>
          <a:prstGeom prst="rect">
            <a:avLst/>
          </a:prstGeom>
          <a:noFill/>
        </p:spPr>
        <p:txBody>
          <a:bodyPr wrap="square" rtlCol="0">
            <a:spAutoFit/>
          </a:bodyPr>
          <a:lstStyle/>
          <a:p>
            <a:pPr algn="ctr"/>
            <a:r>
              <a:rPr lang="en-US" dirty="0" smtClean="0"/>
              <a:t>Value Over Replacement Player</a:t>
            </a:r>
            <a:endParaRPr lang="en-US" dirty="0"/>
          </a:p>
        </p:txBody>
      </p:sp>
      <p:sp>
        <p:nvSpPr>
          <p:cNvPr id="14" name="TextBox 13"/>
          <p:cNvSpPr txBox="1"/>
          <p:nvPr/>
        </p:nvSpPr>
        <p:spPr>
          <a:xfrm>
            <a:off x="3370263" y="1772537"/>
            <a:ext cx="2436812" cy="369332"/>
          </a:xfrm>
          <a:prstGeom prst="rect">
            <a:avLst/>
          </a:prstGeom>
          <a:noFill/>
        </p:spPr>
        <p:txBody>
          <a:bodyPr wrap="square" rtlCol="0">
            <a:spAutoFit/>
          </a:bodyPr>
          <a:lstStyle/>
          <a:p>
            <a:pPr algn="ctr"/>
            <a:r>
              <a:rPr lang="en-US" smtClean="0"/>
              <a:t>Usage Percentage</a:t>
            </a:r>
            <a:endParaRPr lang="en-US" dirty="0"/>
          </a:p>
        </p:txBody>
      </p:sp>
      <p:sp>
        <p:nvSpPr>
          <p:cNvPr id="15" name="TextBox 14"/>
          <p:cNvSpPr txBox="1"/>
          <p:nvPr/>
        </p:nvSpPr>
        <p:spPr>
          <a:xfrm>
            <a:off x="6078538" y="1772537"/>
            <a:ext cx="2436812" cy="369332"/>
          </a:xfrm>
          <a:prstGeom prst="rect">
            <a:avLst/>
          </a:prstGeom>
          <a:noFill/>
        </p:spPr>
        <p:txBody>
          <a:bodyPr wrap="square" rtlCol="0">
            <a:spAutoFit/>
          </a:bodyPr>
          <a:lstStyle/>
          <a:p>
            <a:pPr algn="ctr"/>
            <a:r>
              <a:rPr lang="en-US" dirty="0" smtClean="0"/>
              <a:t>Box Plus/Minus</a:t>
            </a:r>
            <a:endParaRPr lang="en-US" dirty="0"/>
          </a:p>
        </p:txBody>
      </p:sp>
    </p:spTree>
    <p:extLst>
      <p:ext uri="{BB962C8B-B14F-4D97-AF65-F5344CB8AC3E}">
        <p14:creationId xmlns:p14="http://schemas.microsoft.com/office/powerpoint/2010/main" val="213060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9"/>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9"/>
                                        </p:tgtEl>
                                      </p:cBhvr>
                                      <p:by x="66000" y="66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10"/>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10"/>
                                        </p:tgtEl>
                                      </p:cBhvr>
                                      <p:by x="66000" y="66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12"/>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nodeType="clickEffect">
                                  <p:stCondLst>
                                    <p:cond delay="0"/>
                                  </p:stCondLst>
                                  <p:childTnLst>
                                    <p:animScale>
                                      <p:cBhvr>
                                        <p:cTn id="26" dur="2000" fill="hold"/>
                                        <p:tgtEl>
                                          <p:spTgt spid="12"/>
                                        </p:tgtEl>
                                      </p:cBhvr>
                                      <p:by x="66000" y="66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Slide Number Placeholder 2"/>
          <p:cNvSpPr>
            <a:spLocks noGrp="1"/>
          </p:cNvSpPr>
          <p:nvPr>
            <p:ph type="sldNum" sz="quarter" idx="10"/>
          </p:nvPr>
        </p:nvSpPr>
        <p:spPr/>
        <p:txBody>
          <a:bodyPr/>
          <a:lstStyle/>
          <a:p>
            <a:fld id="{EACE6E22-E655-5947-A8B4-6F095FBA2C12}" type="slidenum">
              <a:rPr lang="en-US" smtClean="0"/>
              <a:pPr/>
              <a:t>4</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5" name="Content Placeholder 4"/>
          <p:cNvSpPr>
            <a:spLocks noGrp="1"/>
          </p:cNvSpPr>
          <p:nvPr>
            <p:ph idx="1"/>
          </p:nvPr>
        </p:nvSpPr>
        <p:spPr>
          <a:xfrm>
            <a:off x="662608" y="1478936"/>
            <a:ext cx="7852741" cy="961609"/>
          </a:xfr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This Logistic Regression model takes five inputs to predict the probability of a player being designated as an All-Star. Validity and strength of the model was tested using both the accuracy score and a confusion matrix.</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62956958"/>
              </p:ext>
            </p:extLst>
          </p:nvPr>
        </p:nvGraphicFramePr>
        <p:xfrm>
          <a:off x="1740596" y="4373530"/>
          <a:ext cx="5696763" cy="1112520"/>
        </p:xfrm>
        <a:graphic>
          <a:graphicData uri="http://schemas.openxmlformats.org/drawingml/2006/table">
            <a:tbl>
              <a:tblPr firstRow="1" firstCol="1" bandRow="1">
                <a:tableStyleId>{5C22544A-7EE6-4342-B048-85BDC9FD1C3A}</a:tableStyleId>
              </a:tblPr>
              <a:tblGrid>
                <a:gridCol w="1898921"/>
                <a:gridCol w="1898921"/>
                <a:gridCol w="1898921"/>
              </a:tblGrid>
              <a:tr h="370840">
                <a:tc>
                  <a:txBody>
                    <a:bodyPr/>
                    <a:lstStyle/>
                    <a:p>
                      <a:pPr algn="ctr"/>
                      <a:r>
                        <a:rPr lang="en-US" dirty="0" smtClean="0"/>
                        <a:t>n = 135</a:t>
                      </a:r>
                      <a:endParaRPr lang="en-US" dirty="0"/>
                    </a:p>
                  </a:txBody>
                  <a:tcPr/>
                </a:tc>
                <a:tc>
                  <a:txBody>
                    <a:bodyPr/>
                    <a:lstStyle/>
                    <a:p>
                      <a:pPr algn="ctr"/>
                      <a:r>
                        <a:rPr lang="en-US" dirty="0" smtClean="0"/>
                        <a:t>Predicted:</a:t>
                      </a:r>
                      <a:r>
                        <a:rPr lang="en-US" baseline="0" dirty="0" smtClean="0"/>
                        <a:t> No</a:t>
                      </a:r>
                      <a:endParaRPr lang="en-US" dirty="0"/>
                    </a:p>
                  </a:txBody>
                  <a:tcPr/>
                </a:tc>
                <a:tc>
                  <a:txBody>
                    <a:bodyPr/>
                    <a:lstStyle/>
                    <a:p>
                      <a:pPr algn="ctr"/>
                      <a:r>
                        <a:rPr lang="en-US" dirty="0" smtClean="0"/>
                        <a:t>Predicted: Yes</a:t>
                      </a:r>
                      <a:endParaRPr lang="en-US" dirty="0"/>
                    </a:p>
                  </a:txBody>
                  <a:tcPr/>
                </a:tc>
              </a:tr>
              <a:tr h="370840">
                <a:tc>
                  <a:txBody>
                    <a:bodyPr/>
                    <a:lstStyle/>
                    <a:p>
                      <a:pPr algn="ctr"/>
                      <a:r>
                        <a:rPr lang="en-US" dirty="0" smtClean="0"/>
                        <a:t>Actual:</a:t>
                      </a:r>
                      <a:r>
                        <a:rPr lang="en-US" baseline="0" dirty="0" smtClean="0"/>
                        <a:t> No</a:t>
                      </a:r>
                      <a:endParaRPr lang="en-US" dirty="0"/>
                    </a:p>
                  </a:txBody>
                  <a:tcPr/>
                </a:tc>
                <a:tc>
                  <a:txBody>
                    <a:bodyPr/>
                    <a:lstStyle/>
                    <a:p>
                      <a:pPr algn="ctr"/>
                      <a:r>
                        <a:rPr lang="en-US" dirty="0" smtClean="0"/>
                        <a:t>128</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Actual: Yes</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r>
            </a:tbl>
          </a:graphicData>
        </a:graphic>
      </p:graphicFrame>
      <p:sp>
        <p:nvSpPr>
          <p:cNvPr id="9" name="TextBox 8"/>
          <p:cNvSpPr txBox="1"/>
          <p:nvPr/>
        </p:nvSpPr>
        <p:spPr>
          <a:xfrm>
            <a:off x="3535579" y="5573918"/>
            <a:ext cx="2106795" cy="369332"/>
          </a:xfrm>
          <a:prstGeom prst="rect">
            <a:avLst/>
          </a:prstGeom>
          <a:noFill/>
        </p:spPr>
        <p:txBody>
          <a:bodyPr wrap="none" rtlCol="0">
            <a:spAutoFit/>
          </a:bodyPr>
          <a:lstStyle/>
          <a:p>
            <a:r>
              <a:rPr lang="en-US" dirty="0" smtClean="0"/>
              <a:t>Accuracy Score: 99%</a:t>
            </a:r>
            <a:endParaRPr lang="en-US" dirty="0"/>
          </a:p>
        </p:txBody>
      </p:sp>
      <p:sp>
        <p:nvSpPr>
          <p:cNvPr id="12" name="TextBox 11"/>
          <p:cNvSpPr txBox="1"/>
          <p:nvPr/>
        </p:nvSpPr>
        <p:spPr>
          <a:xfrm>
            <a:off x="2891128" y="3367157"/>
            <a:ext cx="3454792" cy="276999"/>
          </a:xfrm>
          <a:prstGeom prst="rect">
            <a:avLst/>
          </a:prstGeom>
          <a:noFill/>
        </p:spPr>
        <p:txBody>
          <a:bodyPr wrap="square" rtlCol="0">
            <a:spAutoFit/>
          </a:bodyPr>
          <a:lstStyle/>
          <a:p>
            <a:r>
              <a:rPr lang="en-US" sz="1200" dirty="0" smtClean="0"/>
              <a:t>x</a:t>
            </a:r>
            <a:r>
              <a:rPr lang="en-US" sz="1200" baseline="-25000" dirty="0" smtClean="0"/>
              <a:t>1</a:t>
            </a:r>
            <a:r>
              <a:rPr lang="en-US" sz="1200" dirty="0" smtClean="0"/>
              <a:t> = USG %, x</a:t>
            </a:r>
            <a:r>
              <a:rPr lang="en-US" sz="1200" baseline="-25000" dirty="0" smtClean="0"/>
              <a:t>2</a:t>
            </a:r>
            <a:r>
              <a:rPr lang="en-US" sz="1200" dirty="0" smtClean="0"/>
              <a:t> </a:t>
            </a:r>
            <a:r>
              <a:rPr lang="en-US" sz="1200" dirty="0"/>
              <a:t>= </a:t>
            </a:r>
            <a:r>
              <a:rPr lang="en-US" sz="1200" dirty="0" smtClean="0"/>
              <a:t>BPM, x</a:t>
            </a:r>
            <a:r>
              <a:rPr lang="en-US" sz="1200" baseline="-25000" dirty="0" smtClean="0"/>
              <a:t>3</a:t>
            </a:r>
            <a:r>
              <a:rPr lang="en-US" sz="1200" dirty="0" smtClean="0"/>
              <a:t> </a:t>
            </a:r>
            <a:r>
              <a:rPr lang="en-US" sz="1200" dirty="0"/>
              <a:t>= </a:t>
            </a:r>
            <a:r>
              <a:rPr lang="en-US" sz="1200" dirty="0" smtClean="0"/>
              <a:t>PER, x</a:t>
            </a:r>
            <a:r>
              <a:rPr lang="en-US" sz="1200" baseline="-25000" dirty="0" smtClean="0"/>
              <a:t>4</a:t>
            </a:r>
            <a:r>
              <a:rPr lang="en-US" sz="1200" dirty="0" smtClean="0"/>
              <a:t> </a:t>
            </a:r>
            <a:r>
              <a:rPr lang="en-US" sz="1200" dirty="0"/>
              <a:t>= </a:t>
            </a:r>
            <a:r>
              <a:rPr lang="en-US" sz="1200" dirty="0" smtClean="0"/>
              <a:t>VORP, x</a:t>
            </a:r>
            <a:r>
              <a:rPr lang="en-US" sz="1200" baseline="-25000" dirty="0" smtClean="0"/>
              <a:t>5</a:t>
            </a:r>
            <a:r>
              <a:rPr lang="en-US" sz="1200" dirty="0" smtClean="0"/>
              <a:t> </a:t>
            </a:r>
            <a:r>
              <a:rPr lang="en-US" sz="1200" dirty="0"/>
              <a:t>= </a:t>
            </a:r>
            <a:r>
              <a:rPr lang="en-US" sz="1200" dirty="0" smtClean="0"/>
              <a:t>WS48</a:t>
            </a:r>
            <a:endParaRPr lang="en-US" sz="1200"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349" y="2440545"/>
            <a:ext cx="6908800" cy="914400"/>
          </a:xfrm>
          <a:prstGeom prst="rect">
            <a:avLst/>
          </a:prstGeom>
        </p:spPr>
      </p:pic>
    </p:spTree>
    <p:extLst>
      <p:ext uri="{BB962C8B-B14F-4D97-AF65-F5344CB8AC3E}">
        <p14:creationId xmlns:p14="http://schemas.microsoft.com/office/powerpoint/2010/main" val="165105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Predictions</a:t>
            </a:r>
            <a:endParaRPr lang="en-US" dirty="0"/>
          </a:p>
        </p:txBody>
      </p:sp>
      <p:sp>
        <p:nvSpPr>
          <p:cNvPr id="3" name="Slide Number Placeholder 2"/>
          <p:cNvSpPr>
            <a:spLocks noGrp="1"/>
          </p:cNvSpPr>
          <p:nvPr>
            <p:ph type="sldNum" sz="quarter" idx="10"/>
          </p:nvPr>
        </p:nvSpPr>
        <p:spPr/>
        <p:txBody>
          <a:bodyPr/>
          <a:lstStyle/>
          <a:p>
            <a:fld id="{EACE6E22-E655-5947-A8B4-6F095FBA2C12}" type="slidenum">
              <a:rPr lang="en-US" smtClean="0"/>
              <a:pPr/>
              <a:t>5</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graphicFrame>
        <p:nvGraphicFramePr>
          <p:cNvPr id="8" name="Content Placeholder 7"/>
          <p:cNvGraphicFramePr>
            <a:graphicFrameLocks noGrp="1"/>
          </p:cNvGraphicFramePr>
          <p:nvPr>
            <p:ph sz="quarter" idx="13"/>
            <p:extLst>
              <p:ext uri="{D42A27DB-BD31-4B8C-83A1-F6EECF244321}">
                <p14:modId xmlns:p14="http://schemas.microsoft.com/office/powerpoint/2010/main" val="986027740"/>
              </p:ext>
            </p:extLst>
          </p:nvPr>
        </p:nvGraphicFramePr>
        <p:xfrm>
          <a:off x="661988" y="1549915"/>
          <a:ext cx="2436812" cy="3133845"/>
        </p:xfrm>
        <a:graphic>
          <a:graphicData uri="http://schemas.openxmlformats.org/drawingml/2006/table">
            <a:tbl>
              <a:tblPr firstRow="1" bandRow="1">
                <a:tableStyleId>{5C22544A-7EE6-4342-B048-85BDC9FD1C3A}</a:tableStyleId>
              </a:tblPr>
              <a:tblGrid>
                <a:gridCol w="1218406"/>
                <a:gridCol w="1218406"/>
              </a:tblGrid>
              <a:tr h="640028">
                <a:tc>
                  <a:txBody>
                    <a:bodyPr/>
                    <a:lstStyle/>
                    <a:p>
                      <a:pPr algn="ctr"/>
                      <a:r>
                        <a:rPr lang="en-US" dirty="0" smtClean="0"/>
                        <a:t>2016</a:t>
                      </a:r>
                      <a:endParaRPr lang="en-US" dirty="0"/>
                    </a:p>
                  </a:txBody>
                  <a:tcPr anchor="ctr"/>
                </a:tc>
                <a:tc>
                  <a:txBody>
                    <a:bodyPr/>
                    <a:lstStyle/>
                    <a:p>
                      <a:pPr algn="ctr"/>
                      <a:r>
                        <a:rPr lang="en-US" dirty="0" smtClean="0"/>
                        <a:t>Kobe Bryant</a:t>
                      </a:r>
                      <a:endParaRPr lang="en-US" dirty="0"/>
                    </a:p>
                  </a:txBody>
                  <a:tcPr/>
                </a:tc>
              </a:tr>
              <a:tr h="370737">
                <a:tc>
                  <a:txBody>
                    <a:bodyPr/>
                    <a:lstStyle/>
                    <a:p>
                      <a:r>
                        <a:rPr lang="en-US" dirty="0" smtClean="0"/>
                        <a:t>USG %</a:t>
                      </a:r>
                      <a:endParaRPr lang="en-US" dirty="0"/>
                    </a:p>
                  </a:txBody>
                  <a:tcPr/>
                </a:tc>
                <a:tc>
                  <a:txBody>
                    <a:bodyPr/>
                    <a:lstStyle/>
                    <a:p>
                      <a:pPr algn="ctr"/>
                      <a:r>
                        <a:rPr lang="en-US" dirty="0" smtClean="0"/>
                        <a:t>32.2</a:t>
                      </a:r>
                      <a:endParaRPr lang="en-US" dirty="0"/>
                    </a:p>
                  </a:txBody>
                  <a:tcPr anchor="ctr"/>
                </a:tc>
              </a:tr>
              <a:tr h="370737">
                <a:tc>
                  <a:txBody>
                    <a:bodyPr/>
                    <a:lstStyle/>
                    <a:p>
                      <a:r>
                        <a:rPr lang="en-US" dirty="0" smtClean="0"/>
                        <a:t>BPM</a:t>
                      </a:r>
                      <a:endParaRPr lang="en-US" dirty="0"/>
                    </a:p>
                  </a:txBody>
                  <a:tcPr/>
                </a:tc>
                <a:tc>
                  <a:txBody>
                    <a:bodyPr/>
                    <a:lstStyle/>
                    <a:p>
                      <a:pPr algn="ctr"/>
                      <a:r>
                        <a:rPr lang="en-US" dirty="0" smtClean="0"/>
                        <a:t>-2.5</a:t>
                      </a:r>
                      <a:endParaRPr lang="en-US" dirty="0"/>
                    </a:p>
                  </a:txBody>
                  <a:tcPr anchor="ctr"/>
                </a:tc>
              </a:tr>
              <a:tr h="370737">
                <a:tc>
                  <a:txBody>
                    <a:bodyPr/>
                    <a:lstStyle/>
                    <a:p>
                      <a:r>
                        <a:rPr lang="en-US" dirty="0" smtClean="0"/>
                        <a:t>PER</a:t>
                      </a:r>
                      <a:endParaRPr lang="en-US" dirty="0"/>
                    </a:p>
                  </a:txBody>
                  <a:tcPr/>
                </a:tc>
                <a:tc>
                  <a:txBody>
                    <a:bodyPr/>
                    <a:lstStyle/>
                    <a:p>
                      <a:pPr algn="ctr"/>
                      <a:r>
                        <a:rPr lang="en-US" dirty="0" smtClean="0"/>
                        <a:t>14.9</a:t>
                      </a:r>
                      <a:endParaRPr lang="en-US" dirty="0"/>
                    </a:p>
                  </a:txBody>
                  <a:tcPr anchor="ctr"/>
                </a:tc>
              </a:tr>
              <a:tr h="370737">
                <a:tc>
                  <a:txBody>
                    <a:bodyPr/>
                    <a:lstStyle/>
                    <a:p>
                      <a:r>
                        <a:rPr lang="en-US" dirty="0" smtClean="0"/>
                        <a:t>VORP</a:t>
                      </a:r>
                      <a:endParaRPr lang="en-US" dirty="0"/>
                    </a:p>
                  </a:txBody>
                  <a:tcPr/>
                </a:tc>
                <a:tc>
                  <a:txBody>
                    <a:bodyPr/>
                    <a:lstStyle/>
                    <a:p>
                      <a:pPr algn="ctr"/>
                      <a:r>
                        <a:rPr lang="en-US" dirty="0" smtClean="0"/>
                        <a:t>-0.2</a:t>
                      </a:r>
                      <a:endParaRPr lang="en-US" dirty="0"/>
                    </a:p>
                  </a:txBody>
                  <a:tcPr anchor="ctr"/>
                </a:tc>
              </a:tr>
              <a:tr h="370737">
                <a:tc>
                  <a:txBody>
                    <a:bodyPr/>
                    <a:lstStyle/>
                    <a:p>
                      <a:r>
                        <a:rPr lang="en-US" dirty="0" smtClean="0"/>
                        <a:t>WS48</a:t>
                      </a:r>
                      <a:endParaRPr lang="en-US" dirty="0"/>
                    </a:p>
                  </a:txBody>
                  <a:tcPr/>
                </a:tc>
                <a:tc>
                  <a:txBody>
                    <a:bodyPr/>
                    <a:lstStyle/>
                    <a:p>
                      <a:pPr algn="ctr"/>
                      <a:r>
                        <a:rPr lang="en-US" dirty="0" smtClean="0"/>
                        <a:t>-0.01</a:t>
                      </a:r>
                      <a:endParaRPr lang="en-US" dirty="0"/>
                    </a:p>
                  </a:txBody>
                  <a:tcPr anchor="ctr"/>
                </a:tc>
              </a:tr>
              <a:tr h="640028">
                <a:tc>
                  <a:txBody>
                    <a:bodyPr/>
                    <a:lstStyle/>
                    <a:p>
                      <a:r>
                        <a:rPr lang="en-US" b="1" dirty="0" smtClean="0"/>
                        <a:t>All-Star Probability</a:t>
                      </a:r>
                      <a:endParaRPr lang="en-US" b="1" dirty="0"/>
                    </a:p>
                  </a:txBody>
                  <a:tcPr/>
                </a:tc>
                <a:tc>
                  <a:txBody>
                    <a:bodyPr/>
                    <a:lstStyle/>
                    <a:p>
                      <a:pPr algn="ctr"/>
                      <a:r>
                        <a:rPr lang="en-US" b="1" dirty="0" smtClean="0"/>
                        <a:t>18.77%</a:t>
                      </a:r>
                      <a:endParaRPr lang="en-US" b="1" dirty="0"/>
                    </a:p>
                  </a:txBody>
                  <a:tcPr anchor="ctr"/>
                </a:tc>
              </a:tr>
            </a:tbl>
          </a:graphicData>
        </a:graphic>
      </p:graphicFrame>
      <p:graphicFrame>
        <p:nvGraphicFramePr>
          <p:cNvPr id="9" name="Content Placeholder 7"/>
          <p:cNvGraphicFramePr>
            <a:graphicFrameLocks noGrp="1"/>
          </p:cNvGraphicFramePr>
          <p:nvPr>
            <p:ph sz="quarter" idx="14"/>
            <p:extLst>
              <p:ext uri="{D42A27DB-BD31-4B8C-83A1-F6EECF244321}">
                <p14:modId xmlns:p14="http://schemas.microsoft.com/office/powerpoint/2010/main" val="66959729"/>
              </p:ext>
            </p:extLst>
          </p:nvPr>
        </p:nvGraphicFramePr>
        <p:xfrm>
          <a:off x="3370263" y="1549400"/>
          <a:ext cx="2436812" cy="3133793"/>
        </p:xfrm>
        <a:graphic>
          <a:graphicData uri="http://schemas.openxmlformats.org/drawingml/2006/table">
            <a:tbl>
              <a:tblPr firstRow="1" bandRow="1">
                <a:tableStyleId>{5C22544A-7EE6-4342-B048-85BDC9FD1C3A}</a:tableStyleId>
              </a:tblPr>
              <a:tblGrid>
                <a:gridCol w="1218406"/>
                <a:gridCol w="1218406"/>
              </a:tblGrid>
              <a:tr h="640028">
                <a:tc>
                  <a:txBody>
                    <a:bodyPr/>
                    <a:lstStyle/>
                    <a:p>
                      <a:pPr algn="ctr"/>
                      <a:r>
                        <a:rPr lang="en-US" dirty="0" smtClean="0"/>
                        <a:t>2017</a:t>
                      </a:r>
                      <a:endParaRPr lang="en-US" dirty="0"/>
                    </a:p>
                  </a:txBody>
                  <a:tcPr anchor="ctr"/>
                </a:tc>
                <a:tc>
                  <a:txBody>
                    <a:bodyPr/>
                    <a:lstStyle/>
                    <a:p>
                      <a:pPr algn="ctr"/>
                      <a:r>
                        <a:rPr lang="en-US" sz="1700" dirty="0" smtClean="0"/>
                        <a:t>Russell Westbrook</a:t>
                      </a:r>
                      <a:endParaRPr lang="en-US" sz="1700" dirty="0"/>
                    </a:p>
                  </a:txBody>
                  <a:tcPr anchor="ctr"/>
                </a:tc>
              </a:tr>
              <a:tr h="370737">
                <a:tc>
                  <a:txBody>
                    <a:bodyPr/>
                    <a:lstStyle/>
                    <a:p>
                      <a:r>
                        <a:rPr lang="en-US" dirty="0" smtClean="0"/>
                        <a:t>USG %</a:t>
                      </a:r>
                      <a:endParaRPr lang="en-US" dirty="0"/>
                    </a:p>
                  </a:txBody>
                  <a:tcPr/>
                </a:tc>
                <a:tc>
                  <a:txBody>
                    <a:bodyPr/>
                    <a:lstStyle/>
                    <a:p>
                      <a:pPr algn="ctr"/>
                      <a:r>
                        <a:rPr lang="en-US" dirty="0" smtClean="0"/>
                        <a:t>41.7</a:t>
                      </a:r>
                      <a:endParaRPr lang="en-US" dirty="0"/>
                    </a:p>
                  </a:txBody>
                  <a:tcPr anchor="ctr"/>
                </a:tc>
              </a:tr>
              <a:tr h="370737">
                <a:tc>
                  <a:txBody>
                    <a:bodyPr/>
                    <a:lstStyle/>
                    <a:p>
                      <a:r>
                        <a:rPr lang="en-US" dirty="0" smtClean="0"/>
                        <a:t>BPM</a:t>
                      </a:r>
                      <a:endParaRPr lang="en-US" dirty="0"/>
                    </a:p>
                  </a:txBody>
                  <a:tcPr/>
                </a:tc>
                <a:tc>
                  <a:txBody>
                    <a:bodyPr/>
                    <a:lstStyle/>
                    <a:p>
                      <a:pPr algn="ctr"/>
                      <a:r>
                        <a:rPr lang="en-US" dirty="0" smtClean="0"/>
                        <a:t>15.6</a:t>
                      </a:r>
                      <a:endParaRPr lang="en-US" dirty="0"/>
                    </a:p>
                  </a:txBody>
                  <a:tcPr anchor="ctr"/>
                </a:tc>
              </a:tr>
              <a:tr h="370737">
                <a:tc>
                  <a:txBody>
                    <a:bodyPr/>
                    <a:lstStyle/>
                    <a:p>
                      <a:r>
                        <a:rPr lang="en-US" dirty="0" smtClean="0"/>
                        <a:t>PER</a:t>
                      </a:r>
                      <a:endParaRPr lang="en-US" dirty="0"/>
                    </a:p>
                  </a:txBody>
                  <a:tcPr/>
                </a:tc>
                <a:tc>
                  <a:txBody>
                    <a:bodyPr/>
                    <a:lstStyle/>
                    <a:p>
                      <a:pPr algn="ctr"/>
                      <a:r>
                        <a:rPr lang="en-US" dirty="0" smtClean="0"/>
                        <a:t>30.6</a:t>
                      </a:r>
                      <a:endParaRPr lang="en-US" dirty="0"/>
                    </a:p>
                  </a:txBody>
                  <a:tcPr anchor="ctr"/>
                </a:tc>
              </a:tr>
              <a:tr h="370737">
                <a:tc>
                  <a:txBody>
                    <a:bodyPr/>
                    <a:lstStyle/>
                    <a:p>
                      <a:r>
                        <a:rPr lang="en-US" dirty="0" smtClean="0"/>
                        <a:t>VORP</a:t>
                      </a:r>
                      <a:endParaRPr lang="en-US" dirty="0"/>
                    </a:p>
                  </a:txBody>
                  <a:tcPr/>
                </a:tc>
                <a:tc>
                  <a:txBody>
                    <a:bodyPr/>
                    <a:lstStyle/>
                    <a:p>
                      <a:pPr algn="ctr"/>
                      <a:r>
                        <a:rPr lang="en-US" dirty="0" smtClean="0"/>
                        <a:t>12.4</a:t>
                      </a:r>
                      <a:endParaRPr lang="en-US" dirty="0"/>
                    </a:p>
                  </a:txBody>
                  <a:tcPr anchor="ctr"/>
                </a:tc>
              </a:tr>
              <a:tr h="370737">
                <a:tc>
                  <a:txBody>
                    <a:bodyPr/>
                    <a:lstStyle/>
                    <a:p>
                      <a:r>
                        <a:rPr lang="en-US" dirty="0" smtClean="0"/>
                        <a:t>WS48</a:t>
                      </a:r>
                      <a:endParaRPr lang="en-US" dirty="0"/>
                    </a:p>
                  </a:txBody>
                  <a:tcPr/>
                </a:tc>
                <a:tc>
                  <a:txBody>
                    <a:bodyPr/>
                    <a:lstStyle/>
                    <a:p>
                      <a:pPr algn="ctr"/>
                      <a:r>
                        <a:rPr lang="en-US" dirty="0" smtClean="0"/>
                        <a:t>.224</a:t>
                      </a:r>
                      <a:endParaRPr lang="en-US" dirty="0"/>
                    </a:p>
                  </a:txBody>
                  <a:tcPr anchor="ctr"/>
                </a:tc>
              </a:tr>
              <a:tr h="640028">
                <a:tc>
                  <a:txBody>
                    <a:bodyPr/>
                    <a:lstStyle/>
                    <a:p>
                      <a:r>
                        <a:rPr lang="en-US" b="1" dirty="0" smtClean="0"/>
                        <a:t>All-Star Probability</a:t>
                      </a:r>
                      <a:endParaRPr lang="en-US" b="1" dirty="0"/>
                    </a:p>
                  </a:txBody>
                  <a:tcPr/>
                </a:tc>
                <a:tc>
                  <a:txBody>
                    <a:bodyPr/>
                    <a:lstStyle/>
                    <a:p>
                      <a:pPr algn="ctr"/>
                      <a:r>
                        <a:rPr lang="en-US" b="1" dirty="0" smtClean="0"/>
                        <a:t>99.99%</a:t>
                      </a:r>
                      <a:endParaRPr lang="en-US" b="1" dirty="0"/>
                    </a:p>
                  </a:txBody>
                  <a:tcPr anchor="ctr"/>
                </a:tc>
              </a:tr>
            </a:tbl>
          </a:graphicData>
        </a:graphic>
      </p:graphicFrame>
      <p:graphicFrame>
        <p:nvGraphicFramePr>
          <p:cNvPr id="10" name="Content Placeholder 7"/>
          <p:cNvGraphicFramePr>
            <a:graphicFrameLocks noGrp="1"/>
          </p:cNvGraphicFramePr>
          <p:nvPr>
            <p:ph sz="quarter" idx="15"/>
            <p:extLst>
              <p:ext uri="{D42A27DB-BD31-4B8C-83A1-F6EECF244321}">
                <p14:modId xmlns:p14="http://schemas.microsoft.com/office/powerpoint/2010/main" val="908935294"/>
              </p:ext>
            </p:extLst>
          </p:nvPr>
        </p:nvGraphicFramePr>
        <p:xfrm>
          <a:off x="6078538" y="1549400"/>
          <a:ext cx="2436812" cy="3133793"/>
        </p:xfrm>
        <a:graphic>
          <a:graphicData uri="http://schemas.openxmlformats.org/drawingml/2006/table">
            <a:tbl>
              <a:tblPr firstRow="1" bandRow="1">
                <a:tableStyleId>{5C22544A-7EE6-4342-B048-85BDC9FD1C3A}</a:tableStyleId>
              </a:tblPr>
              <a:tblGrid>
                <a:gridCol w="1218406"/>
                <a:gridCol w="1218406"/>
              </a:tblGrid>
              <a:tr h="640028">
                <a:tc>
                  <a:txBody>
                    <a:bodyPr/>
                    <a:lstStyle/>
                    <a:p>
                      <a:pPr algn="ctr"/>
                      <a:r>
                        <a:rPr lang="en-US" dirty="0" smtClean="0"/>
                        <a:t>2017</a:t>
                      </a:r>
                      <a:endParaRPr lang="en-US" dirty="0"/>
                    </a:p>
                  </a:txBody>
                  <a:tcPr anchor="ctr"/>
                </a:tc>
                <a:tc>
                  <a:txBody>
                    <a:bodyPr/>
                    <a:lstStyle/>
                    <a:p>
                      <a:pPr algn="ctr"/>
                      <a:r>
                        <a:rPr lang="en-US" dirty="0" smtClean="0"/>
                        <a:t>John Wall</a:t>
                      </a:r>
                      <a:endParaRPr lang="en-US" dirty="0"/>
                    </a:p>
                  </a:txBody>
                  <a:tcPr anchor="ctr"/>
                </a:tc>
              </a:tr>
              <a:tr h="370737">
                <a:tc>
                  <a:txBody>
                    <a:bodyPr/>
                    <a:lstStyle/>
                    <a:p>
                      <a:r>
                        <a:rPr lang="en-US" dirty="0" smtClean="0"/>
                        <a:t>USG %</a:t>
                      </a:r>
                      <a:endParaRPr lang="en-US" dirty="0"/>
                    </a:p>
                  </a:txBody>
                  <a:tcPr/>
                </a:tc>
                <a:tc>
                  <a:txBody>
                    <a:bodyPr/>
                    <a:lstStyle/>
                    <a:p>
                      <a:pPr algn="ctr"/>
                      <a:r>
                        <a:rPr lang="en-US" dirty="0" smtClean="0"/>
                        <a:t>30.6</a:t>
                      </a:r>
                      <a:endParaRPr lang="en-US" dirty="0"/>
                    </a:p>
                  </a:txBody>
                  <a:tcPr anchor="ctr"/>
                </a:tc>
              </a:tr>
              <a:tr h="370737">
                <a:tc>
                  <a:txBody>
                    <a:bodyPr/>
                    <a:lstStyle/>
                    <a:p>
                      <a:r>
                        <a:rPr lang="en-US" dirty="0" smtClean="0"/>
                        <a:t>BPM</a:t>
                      </a:r>
                      <a:endParaRPr lang="en-US" dirty="0"/>
                    </a:p>
                  </a:txBody>
                  <a:tcPr/>
                </a:tc>
                <a:tc>
                  <a:txBody>
                    <a:bodyPr/>
                    <a:lstStyle/>
                    <a:p>
                      <a:pPr algn="ctr"/>
                      <a:r>
                        <a:rPr lang="en-US" dirty="0" smtClean="0"/>
                        <a:t>4.1</a:t>
                      </a:r>
                      <a:endParaRPr lang="en-US" dirty="0"/>
                    </a:p>
                  </a:txBody>
                  <a:tcPr anchor="ctr"/>
                </a:tc>
              </a:tr>
              <a:tr h="370737">
                <a:tc>
                  <a:txBody>
                    <a:bodyPr/>
                    <a:lstStyle/>
                    <a:p>
                      <a:r>
                        <a:rPr lang="en-US" dirty="0" smtClean="0"/>
                        <a:t>PER</a:t>
                      </a:r>
                      <a:endParaRPr lang="en-US" dirty="0"/>
                    </a:p>
                  </a:txBody>
                  <a:tcPr/>
                </a:tc>
                <a:tc>
                  <a:txBody>
                    <a:bodyPr/>
                    <a:lstStyle/>
                    <a:p>
                      <a:pPr algn="ctr"/>
                      <a:r>
                        <a:rPr lang="en-US" dirty="0" smtClean="0"/>
                        <a:t>23.8</a:t>
                      </a:r>
                      <a:endParaRPr lang="en-US" dirty="0"/>
                    </a:p>
                  </a:txBody>
                  <a:tcPr anchor="ctr"/>
                </a:tc>
              </a:tr>
              <a:tr h="370737">
                <a:tc>
                  <a:txBody>
                    <a:bodyPr/>
                    <a:lstStyle/>
                    <a:p>
                      <a:r>
                        <a:rPr lang="en-US" dirty="0" smtClean="0"/>
                        <a:t>VORP</a:t>
                      </a:r>
                      <a:endParaRPr lang="en-US" dirty="0"/>
                    </a:p>
                  </a:txBody>
                  <a:tcPr/>
                </a:tc>
                <a:tc>
                  <a:txBody>
                    <a:bodyPr/>
                    <a:lstStyle/>
                    <a:p>
                      <a:pPr algn="ctr"/>
                      <a:r>
                        <a:rPr lang="en-US" dirty="0" smtClean="0"/>
                        <a:t>4.3</a:t>
                      </a:r>
                      <a:endParaRPr lang="en-US" dirty="0"/>
                    </a:p>
                  </a:txBody>
                  <a:tcPr anchor="ctr"/>
                </a:tc>
              </a:tr>
              <a:tr h="370737">
                <a:tc>
                  <a:txBody>
                    <a:bodyPr/>
                    <a:lstStyle/>
                    <a:p>
                      <a:r>
                        <a:rPr lang="en-US" dirty="0" smtClean="0"/>
                        <a:t>WS48</a:t>
                      </a:r>
                      <a:endParaRPr lang="en-US" dirty="0"/>
                    </a:p>
                  </a:txBody>
                  <a:tcPr/>
                </a:tc>
                <a:tc>
                  <a:txBody>
                    <a:bodyPr/>
                    <a:lstStyle/>
                    <a:p>
                      <a:pPr algn="ctr"/>
                      <a:r>
                        <a:rPr lang="en-US" dirty="0" smtClean="0"/>
                        <a:t>.149</a:t>
                      </a:r>
                      <a:endParaRPr lang="en-US" dirty="0"/>
                    </a:p>
                  </a:txBody>
                  <a:tcPr anchor="ctr"/>
                </a:tc>
              </a:tr>
              <a:tr h="640028">
                <a:tc>
                  <a:txBody>
                    <a:bodyPr/>
                    <a:lstStyle/>
                    <a:p>
                      <a:r>
                        <a:rPr lang="en-US" b="1" dirty="0" smtClean="0"/>
                        <a:t>All-Star Probability</a:t>
                      </a:r>
                      <a:endParaRPr lang="en-US" b="1" dirty="0"/>
                    </a:p>
                  </a:txBody>
                  <a:tcPr/>
                </a:tc>
                <a:tc>
                  <a:txBody>
                    <a:bodyPr/>
                    <a:lstStyle/>
                    <a:p>
                      <a:pPr algn="ctr"/>
                      <a:r>
                        <a:rPr lang="en-US" b="1" dirty="0" smtClean="0"/>
                        <a:t>73.50%</a:t>
                      </a:r>
                      <a:endParaRPr lang="en-US" b="1" dirty="0"/>
                    </a:p>
                  </a:txBody>
                  <a:tcPr anchor="ctr"/>
                </a:tc>
              </a:tr>
            </a:tbl>
          </a:graphicData>
        </a:graphic>
      </p:graphicFrame>
      <p:sp>
        <p:nvSpPr>
          <p:cNvPr id="11" name="Multiply 10"/>
          <p:cNvSpPr/>
          <p:nvPr/>
        </p:nvSpPr>
        <p:spPr>
          <a:xfrm rot="5400000">
            <a:off x="1511637" y="4920661"/>
            <a:ext cx="737511" cy="5357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722" y="5611174"/>
            <a:ext cx="431343" cy="449505"/>
          </a:xfrm>
          <a:prstGeom prst="rect">
            <a:avLst/>
          </a:prstGeom>
        </p:spPr>
      </p:pic>
      <p:sp>
        <p:nvSpPr>
          <p:cNvPr id="20" name="TextBox 19"/>
          <p:cNvSpPr txBox="1"/>
          <p:nvPr/>
        </p:nvSpPr>
        <p:spPr>
          <a:xfrm>
            <a:off x="368230" y="5557292"/>
            <a:ext cx="937668" cy="646331"/>
          </a:xfrm>
          <a:prstGeom prst="rect">
            <a:avLst/>
          </a:prstGeom>
          <a:noFill/>
        </p:spPr>
        <p:txBody>
          <a:bodyPr wrap="square" rtlCol="0">
            <a:spAutoFit/>
          </a:bodyPr>
          <a:lstStyle/>
          <a:p>
            <a:pPr algn="ctr"/>
            <a:r>
              <a:rPr lang="en-US" dirty="0" smtClean="0"/>
              <a:t>Actual Result</a:t>
            </a:r>
            <a:endParaRPr lang="en-US" dirty="0"/>
          </a:p>
        </p:txBody>
      </p:sp>
      <p:sp>
        <p:nvSpPr>
          <p:cNvPr id="21" name="TextBox 20"/>
          <p:cNvSpPr txBox="1"/>
          <p:nvPr/>
        </p:nvSpPr>
        <p:spPr>
          <a:xfrm>
            <a:off x="224542" y="5004007"/>
            <a:ext cx="1225043" cy="369332"/>
          </a:xfrm>
          <a:prstGeom prst="rect">
            <a:avLst/>
          </a:prstGeom>
          <a:noFill/>
        </p:spPr>
        <p:txBody>
          <a:bodyPr wrap="square" rtlCol="0">
            <a:spAutoFit/>
          </a:bodyPr>
          <a:lstStyle/>
          <a:p>
            <a:pPr algn="ctr"/>
            <a:r>
              <a:rPr lang="en-US" smtClean="0"/>
              <a:t>Prediction</a:t>
            </a:r>
            <a:endParaRPr lang="en-US"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997" y="5611173"/>
            <a:ext cx="431343" cy="449505"/>
          </a:xfrm>
          <a:prstGeom prst="rect">
            <a:avLst/>
          </a:prstGeom>
        </p:spPr>
      </p:pic>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996" y="4922430"/>
            <a:ext cx="431343" cy="449505"/>
          </a:xfrm>
          <a:prstGeom prst="rect">
            <a:avLst/>
          </a:prstGeom>
        </p:spPr>
      </p:pic>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272" y="4963783"/>
            <a:ext cx="431343" cy="449505"/>
          </a:xfrm>
          <a:prstGeom prst="rect">
            <a:avLst/>
          </a:prstGeom>
        </p:spPr>
      </p:pic>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272" y="5611173"/>
            <a:ext cx="431343" cy="449505"/>
          </a:xfrm>
          <a:prstGeom prst="rect">
            <a:avLst/>
          </a:prstGeom>
        </p:spPr>
      </p:pic>
    </p:spTree>
    <p:extLst>
      <p:ext uri="{BB962C8B-B14F-4D97-AF65-F5344CB8AC3E}">
        <p14:creationId xmlns:p14="http://schemas.microsoft.com/office/powerpoint/2010/main" val="30699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Future research</a:t>
            </a:r>
            <a:endParaRPr lang="en-US" dirty="0"/>
          </a:p>
        </p:txBody>
      </p:sp>
      <p:sp>
        <p:nvSpPr>
          <p:cNvPr id="3" name="Slide Number Placeholder 2"/>
          <p:cNvSpPr>
            <a:spLocks noGrp="1"/>
          </p:cNvSpPr>
          <p:nvPr>
            <p:ph type="sldNum" sz="quarter" idx="10"/>
          </p:nvPr>
        </p:nvSpPr>
        <p:spPr/>
        <p:txBody>
          <a:bodyPr/>
          <a:lstStyle/>
          <a:p>
            <a:fld id="{EACE6E22-E655-5947-A8B4-6F095FBA2C12}" type="slidenum">
              <a:rPr lang="en-US" smtClean="0"/>
              <a:pPr/>
              <a:t>6</a:t>
            </a:fld>
            <a:endParaRPr lang="en-US" dirty="0"/>
          </a:p>
        </p:txBody>
      </p:sp>
      <p:sp>
        <p:nvSpPr>
          <p:cNvPr id="4" name="Footer Placeholder 3"/>
          <p:cNvSpPr>
            <a:spLocks noGrp="1"/>
          </p:cNvSpPr>
          <p:nvPr>
            <p:ph type="ftr" sz="quarter" idx="11"/>
          </p:nvPr>
        </p:nvSpPr>
        <p:spPr/>
        <p:txBody>
          <a:bodyPr/>
          <a:lstStyle/>
          <a:p>
            <a:r>
              <a:rPr lang="en-US" smtClean="0"/>
              <a:t>Booz Allen Hamilton Internal</a:t>
            </a:r>
            <a:endParaRPr lang="en-US" dirty="0"/>
          </a:p>
        </p:txBody>
      </p:sp>
      <p:sp>
        <p:nvSpPr>
          <p:cNvPr id="10" name="Content Placeholder 4"/>
          <p:cNvSpPr>
            <a:spLocks noGrp="1"/>
          </p:cNvSpPr>
          <p:nvPr>
            <p:ph idx="1"/>
          </p:nvPr>
        </p:nvSpPr>
        <p:spPr>
          <a:xfrm>
            <a:off x="662608" y="1578595"/>
            <a:ext cx="7852741" cy="1566387"/>
          </a:xfrm>
        </p:spPr>
        <p:txBody>
          <a:bodyPr/>
          <a:lstStyle/>
          <a:p>
            <a:pPr lvl="3"/>
            <a:r>
              <a:rPr lang="en-US" dirty="0" smtClean="0"/>
              <a:t>Training data adjustments</a:t>
            </a:r>
          </a:p>
          <a:p>
            <a:pPr marL="0" indent="0">
              <a:buNone/>
            </a:pPr>
            <a:r>
              <a:rPr lang="en-US" dirty="0" smtClean="0"/>
              <a:t>This model is trained on data of All-Stars chosen by both fans and coaches from the past two NBA seasons. Training on the model will internalize bias, as the fans can and have chosen players who would be considered “undeserving” of the All-Star recognition (e.g. </a:t>
            </a:r>
            <a:r>
              <a:rPr lang="en-US" dirty="0" smtClean="0"/>
              <a:t>2016 Kobe Bryant).</a:t>
            </a:r>
            <a:endParaRPr lang="en-US" dirty="0" smtClean="0"/>
          </a:p>
        </p:txBody>
      </p:sp>
      <p:sp>
        <p:nvSpPr>
          <p:cNvPr id="11" name="Content Placeholder 4"/>
          <p:cNvSpPr txBox="1">
            <a:spLocks/>
          </p:cNvSpPr>
          <p:nvPr/>
        </p:nvSpPr>
        <p:spPr>
          <a:xfrm>
            <a:off x="662606" y="3144982"/>
            <a:ext cx="7852741" cy="1566387"/>
          </a:xfrm>
          <a:prstGeom prst="rect">
            <a:avLst/>
          </a:prstGeom>
        </p:spPr>
        <p:txBody>
          <a:bodyPr vert="horz" lIns="0" tIns="0" rIns="0" bIns="0" rtlCol="0">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marR="0" indent="-244475" algn="l" defTabSz="914400" rtl="0" eaLnBrk="1" fontAlgn="auto" latinLnBrk="0" hangingPunct="1">
              <a:lnSpc>
                <a:spcPct val="100000"/>
              </a:lnSpc>
              <a:spcBef>
                <a:spcPts val="0"/>
              </a:spcBef>
              <a:spcAft>
                <a:spcPts val="0"/>
              </a:spcAft>
              <a:buClrTx/>
              <a:buSzTx/>
              <a:buFont typeface="LucidaGrande" charset="0"/>
              <a:buChar char="-"/>
              <a:tabLst/>
              <a:defRPr sz="1600" i="0" kern="1200">
                <a:solidFill>
                  <a:schemeClr val="tx1"/>
                </a:solidFill>
                <a:latin typeface="Calibri" charset="0"/>
                <a:ea typeface="Calibri" charset="0"/>
                <a:cs typeface="Calibri" charset="0"/>
              </a:defRPr>
            </a:lvl2pPr>
            <a:lvl3pPr marL="731520" indent="-228600" algn="l" defTabSz="914400" rtl="0" eaLnBrk="1" latinLnBrk="0" hangingPunct="1">
              <a:lnSpc>
                <a:spcPct val="100000"/>
              </a:lnSpc>
              <a:spcBef>
                <a:spcPts val="0"/>
              </a:spcBef>
              <a:buSzPct val="80000"/>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1100" i="1" kern="1200">
                <a:solidFill>
                  <a:schemeClr val="tx1"/>
                </a:solidFill>
                <a:latin typeface="Calibri" charset="0"/>
                <a:ea typeface="Calibri" charset="0"/>
                <a:cs typeface="Calibri" charset="0"/>
              </a:defRPr>
            </a:lvl6pPr>
            <a:lvl7pPr marL="0" indent="0" algn="l" defTabSz="914400" rtl="0" eaLnBrk="1" latinLnBrk="0" hangingPunct="1">
              <a:lnSpc>
                <a:spcPct val="90000"/>
              </a:lnSpc>
              <a:spcBef>
                <a:spcPts val="1200"/>
              </a:spcBef>
              <a:buFont typeface="Arial" panose="020B0604020202020204" pitchFamily="34" charset="0"/>
              <a:buNone/>
              <a:defRPr sz="900" i="1" kern="1200">
                <a:solidFill>
                  <a:schemeClr val="tx1"/>
                </a:solidFill>
                <a:latin typeface="Calibri" charset="0"/>
                <a:ea typeface="Calibri" charset="0"/>
                <a:cs typeface="Calibri"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US" dirty="0" smtClean="0"/>
              <a:t>Model adjustments</a:t>
            </a:r>
          </a:p>
          <a:p>
            <a:pPr marL="0" indent="0">
              <a:buFont typeface="Arial" charset="0"/>
              <a:buNone/>
            </a:pPr>
            <a:r>
              <a:rPr lang="en-US" dirty="0" smtClean="0"/>
              <a:t>The Logistic Regression model is built on five advanced statistic metrics – USG%, BPM, PER, VORP, and WS48 – with not account for position played. Since All-Stars are chosen by their position in the backcourt (guards) or frontcourt (forwards and centers), a new model could be developed to account for these additional variables to choose the best players in their respective position groups.</a:t>
            </a:r>
            <a:endParaRPr lang="en-US" dirty="0" smtClean="0"/>
          </a:p>
        </p:txBody>
      </p:sp>
    </p:spTree>
    <p:extLst>
      <p:ext uri="{BB962C8B-B14F-4D97-AF65-F5344CB8AC3E}">
        <p14:creationId xmlns:p14="http://schemas.microsoft.com/office/powerpoint/2010/main" val="2014218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 id="{BD6C7405-5313-F64F-BD21-B23E89A465FE}" vid="{60804673-6331-8849-9DB0-6354190B9DD1}"/>
    </a:ext>
  </a:extLst>
</a:theme>
</file>

<file path=ppt/theme/theme2.xml><?xml version="1.0" encoding="utf-8"?>
<a:theme xmlns:a="http://schemas.openxmlformats.org/drawingml/2006/main" name="SF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 id="{BD6C7405-5313-F64F-BD21-B23E89A465FE}" vid="{30B115AB-9FD7-0546-886E-B82C5218B5D4}"/>
    </a:ext>
  </a:extLst>
</a:theme>
</file>

<file path=ppt/theme/theme3.xml><?xml version="1.0" encoding="utf-8"?>
<a:theme xmlns:a="http://schemas.openxmlformats.org/drawingml/2006/main" name="LI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 id="{BD6C7405-5313-F64F-BD21-B23E89A465FE}" vid="{FBD49EBF-7452-DA4C-AC5D-4686670EEBA9}"/>
    </a:ext>
  </a:extLst>
</a:theme>
</file>

<file path=ppt/theme/theme4.xml><?xml version="1.0" encoding="utf-8"?>
<a:theme xmlns:a="http://schemas.openxmlformats.org/drawingml/2006/main" name="FC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 id="{BD6C7405-5313-F64F-BD21-B23E89A465FE}" vid="{61F5663F-DFF0-A44F-B5D6-3BD5B575E57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Standard</Template>
  <TotalTime>5282</TotalTime>
  <Words>576</Words>
  <Application>Microsoft Macintosh PowerPoint</Application>
  <PresentationFormat>On-screen Show (4:3)</PresentationFormat>
  <Paragraphs>112</Paragraphs>
  <Slides>7</Slides>
  <Notes>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7</vt:i4>
      </vt:variant>
    </vt:vector>
  </HeadingPairs>
  <TitlesOfParts>
    <vt:vector size="20" baseType="lpstr">
      <vt:lpstr>.AppleSystemUIFont</vt:lpstr>
      <vt:lpstr>Calibri Light</vt:lpstr>
      <vt:lpstr>Courier New</vt:lpstr>
      <vt:lpstr>Georgia</vt:lpstr>
      <vt:lpstr>LucidaGrande</vt:lpstr>
      <vt:lpstr>Oswald</vt:lpstr>
      <vt:lpstr>Oswald Light</vt:lpstr>
      <vt:lpstr>Arial</vt:lpstr>
      <vt:lpstr>Calibri</vt:lpstr>
      <vt:lpstr>Master</vt:lpstr>
      <vt:lpstr>SF Master</vt:lpstr>
      <vt:lpstr>LI Master</vt:lpstr>
      <vt:lpstr>FC Master</vt:lpstr>
      <vt:lpstr>Classifying nba all-stars</vt:lpstr>
      <vt:lpstr>overview</vt:lpstr>
      <vt:lpstr>Exploratory data analysis</vt:lpstr>
      <vt:lpstr>Exploratory data analysis</vt:lpstr>
      <vt:lpstr>results</vt:lpstr>
      <vt:lpstr>Model Predictions</vt:lpstr>
      <vt:lpstr>Future research</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nba all-stars</dc:title>
  <dc:creator>Krzysko, Michael [USA]</dc:creator>
  <cp:lastModifiedBy>Krzysko, Michael [USA]</cp:lastModifiedBy>
  <cp:revision>22</cp:revision>
  <dcterms:created xsi:type="dcterms:W3CDTF">2017-10-02T03:32:26Z</dcterms:created>
  <dcterms:modified xsi:type="dcterms:W3CDTF">2017-10-05T19:35:20Z</dcterms:modified>
</cp:coreProperties>
</file>