
<file path=[Content_Types].xml><?xml version="1.0" encoding="utf-8"?>
<Types xmlns="http://schemas.openxmlformats.org/package/2006/content-types">
  <Default Extension="bin" ContentType="application/vnd.openxmlformats-officedocument.oleObject"/>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2.xml" ContentType="application/vnd.openxmlformats-officedocument.presentationml.notesSlide+xml"/>
  <Override PartName="/ppt/tags/tag25.xml" ContentType="application/vnd.openxmlformats-officedocument.presentationml.tags+xml"/>
  <Override PartName="/ppt/notesSlides/notesSlide3.xml" ContentType="application/vnd.openxmlformats-officedocument.presentationml.notesSlide+xml"/>
  <Override PartName="/ppt/tags/tag26.xml" ContentType="application/vnd.openxmlformats-officedocument.presentationml.tags+xml"/>
  <Override PartName="/ppt/notesSlides/notesSlide4.xml" ContentType="application/vnd.openxmlformats-officedocument.presentationml.notesSlide+xml"/>
  <Override PartName="/ppt/tags/tag27.xml" ContentType="application/vnd.openxmlformats-officedocument.presentationml.tags+xml"/>
  <Override PartName="/ppt/notesSlides/notesSlide5.xml" ContentType="application/vnd.openxmlformats-officedocument.presentationml.notesSlide+xml"/>
  <Override PartName="/ppt/tags/tag28.xml" ContentType="application/vnd.openxmlformats-officedocument.presentationml.tags+xml"/>
  <Override PartName="/ppt/notesSlides/notesSlide6.xml" ContentType="application/vnd.openxmlformats-officedocument.presentationml.notesSlide+xml"/>
  <Override PartName="/ppt/tags/tag29.xml" ContentType="application/vnd.openxmlformats-officedocument.presentationml.tags+xml"/>
  <Override PartName="/ppt/notesSlides/notesSlide7.xml" ContentType="application/vnd.openxmlformats-officedocument.presentationml.notesSlide+xml"/>
  <Override PartName="/ppt/tags/tag30.xml" ContentType="application/vnd.openxmlformats-officedocument.presentationml.tags+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45" r:id="rId4"/>
  </p:sldMasterIdLst>
  <p:notesMasterIdLst>
    <p:notesMasterId r:id="rId14"/>
  </p:notesMasterIdLst>
  <p:handoutMasterIdLst>
    <p:handoutMasterId r:id="rId15"/>
  </p:handoutMasterIdLst>
  <p:sldIdLst>
    <p:sldId id="341" r:id="rId5"/>
    <p:sldId id="441" r:id="rId6"/>
    <p:sldId id="442" r:id="rId7"/>
    <p:sldId id="443" r:id="rId8"/>
    <p:sldId id="444" r:id="rId9"/>
    <p:sldId id="445" r:id="rId10"/>
    <p:sldId id="446" r:id="rId11"/>
    <p:sldId id="439" r:id="rId12"/>
    <p:sldId id="440" r:id="rId13"/>
  </p:sldIdLst>
  <p:sldSz cx="12192000" cy="6858000"/>
  <p:notesSz cx="7315200" cy="96012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5B4D1D21-6890-3E4F-F336-2611F7B6722C}" name="Schulfer, Gretchen" initials="SG" userId="S::gschulfer@deloitte.com::c352446a-8589-4ce1-8481-211528268116"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CE"/>
    <a:srgbClr val="26890D"/>
    <a:srgbClr val="000000"/>
    <a:srgbClr val="046A38"/>
    <a:srgbClr val="FFCD00"/>
    <a:srgbClr val="ED8B00"/>
    <a:srgbClr val="DB291C"/>
    <a:srgbClr val="FF9900"/>
    <a:srgbClr val="C00000"/>
    <a:srgbClr val="3C8A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2" autoAdjust="0"/>
    <p:restoredTop sz="86422" autoAdjust="0"/>
  </p:normalViewPr>
  <p:slideViewPr>
    <p:cSldViewPr snapToGrid="0" showGuides="1">
      <p:cViewPr varScale="1">
        <p:scale>
          <a:sx n="146" d="100"/>
          <a:sy n="146" d="100"/>
        </p:scale>
        <p:origin x="176" y="616"/>
      </p:cViewPr>
      <p:guideLst/>
    </p:cSldViewPr>
  </p:slideViewPr>
  <p:outlineViewPr>
    <p:cViewPr>
      <p:scale>
        <a:sx n="33" d="100"/>
        <a:sy n="33" d="100"/>
      </p:scale>
      <p:origin x="0" y="-5573"/>
    </p:cViewPr>
  </p:outlineViewPr>
  <p:notesTextViewPr>
    <p:cViewPr>
      <p:scale>
        <a:sx n="100" d="100"/>
        <a:sy n="100" d="100"/>
      </p:scale>
      <p:origin x="0" y="0"/>
    </p:cViewPr>
  </p:notesTextViewPr>
  <p:sorterViewPr>
    <p:cViewPr>
      <p:scale>
        <a:sx n="81" d="100"/>
        <a:sy n="81" d="100"/>
      </p:scale>
      <p:origin x="0" y="0"/>
    </p:cViewPr>
  </p:sorterViewPr>
  <p:notesViewPr>
    <p:cSldViewPr snapToGrid="0" showGuides="1">
      <p:cViewPr varScale="1">
        <p:scale>
          <a:sx n="57" d="100"/>
          <a:sy n="57" d="100"/>
        </p:scale>
        <p:origin x="1992" y="90"/>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a:latin typeface="Arial" panose="020B0604020202020204" pitchFamily="34" charset="0"/>
              </a:rPr>
              <a:t>2/22/25</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a:latin typeface="Arial" panose="020B0604020202020204" pitchFamily="34" charset="0"/>
              </a:rPr>
              <a:t>‹Nr.›</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a:pPr/>
              <a:t>2/22/25</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a:pPr/>
              <a:t>‹Nr.›</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a:pPr/>
              <a:t>1</a:t>
            </a:fld>
            <a:endParaRPr lang="en-US" dirty="0"/>
          </a:p>
        </p:txBody>
      </p:sp>
    </p:spTree>
    <p:extLst>
      <p:ext uri="{BB962C8B-B14F-4D97-AF65-F5344CB8AC3E}">
        <p14:creationId xmlns:p14="http://schemas.microsoft.com/office/powerpoint/2010/main" val="394709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Begrüßung &amp; Zusammenfassung der bisherigen Erkenntnisse</a:t>
            </a:r>
          </a:p>
          <a:p>
            <a:r>
              <a:rPr lang="de-DE" dirty="0"/>
              <a:t>Rückblick auf offene Fragen aus dem letzten Workshop</a:t>
            </a:r>
          </a:p>
          <a:p>
            <a:r>
              <a:rPr lang="de-DE" dirty="0"/>
              <a:t>Vorstellung der heutigen Agenda</a:t>
            </a:r>
          </a:p>
        </p:txBody>
      </p:sp>
      <p:sp>
        <p:nvSpPr>
          <p:cNvPr id="4" name="Foliennummernplatzhalter 3"/>
          <p:cNvSpPr>
            <a:spLocks noGrp="1"/>
          </p:cNvSpPr>
          <p:nvPr>
            <p:ph type="sldNum" sz="quarter" idx="5"/>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339766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DC26FF-1D7B-0E3C-BDDA-E4B2802BDFB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0821E23-903B-7F1E-8BBA-745098AF0DE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1D9763D-0228-88E4-A47C-F4CC8839E325}"/>
              </a:ext>
            </a:extLst>
          </p:cNvPr>
          <p:cNvSpPr>
            <a:spLocks noGrp="1"/>
          </p:cNvSpPr>
          <p:nvPr>
            <p:ph type="body" idx="1"/>
          </p:nvPr>
        </p:nvSpPr>
        <p:spPr/>
        <p:txBody>
          <a:bodyPr/>
          <a:lstStyle/>
          <a:p>
            <a:pPr>
              <a:lnSpc>
                <a:spcPts val="1350"/>
              </a:lnSpc>
            </a:pPr>
            <a:r>
              <a:rPr lang="de-DE" b="0" dirty="0">
                <a:solidFill>
                  <a:srgbClr val="888D94"/>
                </a:solidFill>
                <a:effectLst/>
                <a:latin typeface="Menlo" panose="020B0609030804020204" pitchFamily="49" charset="0"/>
              </a:rPr>
              <a:t>-</a:t>
            </a:r>
            <a:r>
              <a:rPr lang="de-DE" b="0" dirty="0">
                <a:solidFill>
                  <a:srgbClr val="EAF2F1"/>
                </a:solidFill>
                <a:effectLst/>
                <a:latin typeface="Menlo" panose="020B0609030804020204" pitchFamily="49" charset="0"/>
              </a:rPr>
              <a:t> Datenmodell &amp; Schnittstellen-Architektur </a:t>
            </a:r>
          </a:p>
          <a:p>
            <a:pPr>
              <a:lnSpc>
                <a:spcPts val="1350"/>
              </a:lnSpc>
            </a:pPr>
            <a:r>
              <a:rPr lang="de-DE" b="0" dirty="0">
                <a:solidFill>
                  <a:srgbClr val="888D94"/>
                </a:solidFill>
                <a:effectLst/>
                <a:latin typeface="Menlo" panose="020B0609030804020204" pitchFamily="49" charset="0"/>
              </a:rPr>
              <a:t>-</a:t>
            </a:r>
            <a:r>
              <a:rPr lang="de-DE" b="0" dirty="0">
                <a:solidFill>
                  <a:srgbClr val="EAF2F1"/>
                </a:solidFill>
                <a:effectLst/>
                <a:latin typeface="Menlo" panose="020B0609030804020204" pitchFamily="49" charset="0"/>
              </a:rPr>
              <a:t> Verarbeitung von Finanz- und Steuerdaten </a:t>
            </a:r>
          </a:p>
          <a:p>
            <a:pPr>
              <a:lnSpc>
                <a:spcPts val="1350"/>
              </a:lnSpc>
            </a:pPr>
            <a:r>
              <a:rPr lang="de-DE" b="0" dirty="0">
                <a:solidFill>
                  <a:srgbClr val="888D94"/>
                </a:solidFill>
                <a:effectLst/>
                <a:latin typeface="Menlo" panose="020B0609030804020204" pitchFamily="49" charset="0"/>
              </a:rPr>
              <a:t>-</a:t>
            </a:r>
            <a:r>
              <a:rPr lang="de-DE" b="0" dirty="0">
                <a:solidFill>
                  <a:srgbClr val="EAF2F1"/>
                </a:solidFill>
                <a:effectLst/>
                <a:latin typeface="Menlo" panose="020B0609030804020204" pitchFamily="49" charset="0"/>
              </a:rPr>
              <a:t> Detaillierte Integration mit </a:t>
            </a:r>
            <a:r>
              <a:rPr lang="de-DE" b="1" dirty="0">
                <a:solidFill>
                  <a:srgbClr val="888D94"/>
                </a:solidFill>
                <a:effectLst/>
                <a:latin typeface="Menlo" panose="020B0609030804020204" pitchFamily="49" charset="0"/>
              </a:rPr>
              <a:t>**</a:t>
            </a:r>
            <a:r>
              <a:rPr lang="de-DE" b="1" dirty="0">
                <a:solidFill>
                  <a:srgbClr val="EAF2F1"/>
                </a:solidFill>
                <a:effectLst/>
                <a:latin typeface="Menlo" panose="020B0609030804020204" pitchFamily="49" charset="0"/>
              </a:rPr>
              <a:t>SAP FI/S/4HANA &amp; anderen Systemen</a:t>
            </a:r>
            <a:r>
              <a:rPr lang="de-DE" b="1" dirty="0">
                <a:solidFill>
                  <a:srgbClr val="888D94"/>
                </a:solidFill>
                <a:effectLst/>
                <a:latin typeface="Menlo" panose="020B0609030804020204" pitchFamily="49" charset="0"/>
              </a:rPr>
              <a:t>**</a:t>
            </a:r>
            <a:r>
              <a:rPr lang="de-DE" b="0" dirty="0">
                <a:solidFill>
                  <a:srgbClr val="EAF2F1"/>
                </a:solidFill>
                <a:effectLst/>
                <a:latin typeface="Menlo" panose="020B0609030804020204" pitchFamily="49" charset="0"/>
              </a:rPr>
              <a:t> </a:t>
            </a:r>
          </a:p>
          <a:p>
            <a:pPr>
              <a:lnSpc>
                <a:spcPts val="1350"/>
              </a:lnSpc>
            </a:pPr>
            <a:r>
              <a:rPr lang="de-DE" b="0" dirty="0">
                <a:solidFill>
                  <a:srgbClr val="888D94"/>
                </a:solidFill>
                <a:effectLst/>
                <a:latin typeface="Menlo" panose="020B0609030804020204" pitchFamily="49" charset="0"/>
              </a:rPr>
              <a:t>-</a:t>
            </a:r>
            <a:r>
              <a:rPr lang="de-DE" b="0" dirty="0">
                <a:solidFill>
                  <a:srgbClr val="EAF2F1"/>
                </a:solidFill>
                <a:effectLst/>
                <a:latin typeface="Menlo" panose="020B0609030804020204" pitchFamily="49" charset="0"/>
              </a:rPr>
              <a:t> Sicherheits- und Berechtigungskonzept </a:t>
            </a:r>
          </a:p>
        </p:txBody>
      </p:sp>
      <p:sp>
        <p:nvSpPr>
          <p:cNvPr id="4" name="Foliennummernplatzhalter 3">
            <a:extLst>
              <a:ext uri="{FF2B5EF4-FFF2-40B4-BE49-F238E27FC236}">
                <a16:creationId xmlns:a16="http://schemas.microsoft.com/office/drawing/2014/main" id="{24CA24E6-ED1B-9B59-1F31-D18B74A8E680}"/>
              </a:ext>
            </a:extLst>
          </p:cNvPr>
          <p:cNvSpPr>
            <a:spLocks noGrp="1"/>
          </p:cNvSpPr>
          <p:nvPr>
            <p:ph type="sldNum" sz="quarter" idx="5"/>
          </p:nvPr>
        </p:nvSpPr>
        <p:spPr/>
        <p:txBody>
          <a:bodyPr/>
          <a:lstStyle/>
          <a:p>
            <a:fld id="{C0F4A2C8-6C88-4E71-83EE-698B9D4FE22F}" type="slidenum">
              <a:rPr lang="en-US" smtClean="0"/>
              <a:pPr/>
              <a:t>4</a:t>
            </a:fld>
            <a:endParaRPr lang="en-US" dirty="0"/>
          </a:p>
        </p:txBody>
      </p:sp>
    </p:spTree>
    <p:extLst>
      <p:ext uri="{BB962C8B-B14F-4D97-AF65-F5344CB8AC3E}">
        <p14:creationId xmlns:p14="http://schemas.microsoft.com/office/powerpoint/2010/main" val="1889864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3BB384-AF66-A787-85EB-8DE1CD9584E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CC8CEF5-F562-6EAC-4EC3-24356FF8D09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3BB6389-31BD-11C9-47A7-841347711F79}"/>
              </a:ext>
            </a:extLst>
          </p:cNvPr>
          <p:cNvSpPr>
            <a:spLocks noGrp="1"/>
          </p:cNvSpPr>
          <p:nvPr>
            <p:ph type="body" idx="1"/>
          </p:nvPr>
        </p:nvSpPr>
        <p:spPr/>
        <p:txBody>
          <a:bodyPr/>
          <a:lstStyle/>
          <a:p>
            <a:pPr>
              <a:lnSpc>
                <a:spcPts val="1350"/>
              </a:lnSpc>
            </a:pPr>
            <a:r>
              <a:rPr lang="de-DE" b="0" dirty="0">
                <a:solidFill>
                  <a:srgbClr val="888D94"/>
                </a:solidFill>
                <a:effectLst/>
                <a:latin typeface="Menlo" panose="020B0609030804020204" pitchFamily="49" charset="0"/>
              </a:rPr>
              <a:t>-</a:t>
            </a:r>
            <a:r>
              <a:rPr lang="de-DE" b="0" dirty="0">
                <a:solidFill>
                  <a:srgbClr val="EAF2F1"/>
                </a:solidFill>
                <a:effectLst/>
                <a:latin typeface="Menlo" panose="020B0609030804020204" pitchFamily="49" charset="0"/>
              </a:rPr>
              <a:t> Definition von </a:t>
            </a:r>
            <a:r>
              <a:rPr lang="de-DE" b="1" dirty="0">
                <a:solidFill>
                  <a:srgbClr val="888D94"/>
                </a:solidFill>
                <a:effectLst/>
                <a:latin typeface="Menlo" panose="020B0609030804020204" pitchFamily="49" charset="0"/>
              </a:rPr>
              <a:t>**</a:t>
            </a:r>
            <a:r>
              <a:rPr lang="de-DE" b="1" dirty="0">
                <a:solidFill>
                  <a:srgbClr val="EAF2F1"/>
                </a:solidFill>
                <a:effectLst/>
                <a:latin typeface="Menlo" panose="020B0609030804020204" pitchFamily="49" charset="0"/>
              </a:rPr>
              <a:t>Testarten</a:t>
            </a:r>
            <a:r>
              <a:rPr lang="de-DE" b="1" dirty="0">
                <a:solidFill>
                  <a:srgbClr val="888D94"/>
                </a:solidFill>
                <a:effectLst/>
                <a:latin typeface="Menlo" panose="020B0609030804020204" pitchFamily="49" charset="0"/>
              </a:rPr>
              <a:t>**</a:t>
            </a:r>
            <a:r>
              <a:rPr lang="de-DE" b="0" dirty="0">
                <a:solidFill>
                  <a:srgbClr val="EAF2F1"/>
                </a:solidFill>
                <a:effectLst/>
                <a:latin typeface="Menlo" panose="020B0609030804020204" pitchFamily="49" charset="0"/>
              </a:rPr>
              <a:t>: Unit-Tests, Integrationstests, End-</a:t>
            </a:r>
            <a:r>
              <a:rPr lang="de-DE" b="0" dirty="0" err="1">
                <a:solidFill>
                  <a:srgbClr val="EAF2F1"/>
                </a:solidFill>
                <a:effectLst/>
                <a:latin typeface="Menlo" panose="020B0609030804020204" pitchFamily="49" charset="0"/>
              </a:rPr>
              <a:t>to</a:t>
            </a:r>
            <a:r>
              <a:rPr lang="de-DE" b="0" dirty="0">
                <a:solidFill>
                  <a:srgbClr val="EAF2F1"/>
                </a:solidFill>
                <a:effectLst/>
                <a:latin typeface="Menlo" panose="020B0609030804020204" pitchFamily="49" charset="0"/>
              </a:rPr>
              <a:t>-End-Tests </a:t>
            </a:r>
          </a:p>
          <a:p>
            <a:pPr>
              <a:lnSpc>
                <a:spcPts val="1350"/>
              </a:lnSpc>
            </a:pPr>
            <a:r>
              <a:rPr lang="de-DE" b="0" dirty="0">
                <a:solidFill>
                  <a:srgbClr val="888D94"/>
                </a:solidFill>
                <a:effectLst/>
                <a:latin typeface="Menlo" panose="020B0609030804020204" pitchFamily="49" charset="0"/>
              </a:rPr>
              <a:t>-</a:t>
            </a:r>
            <a:r>
              <a:rPr lang="de-DE" b="0" dirty="0">
                <a:solidFill>
                  <a:srgbClr val="EAF2F1"/>
                </a:solidFill>
                <a:effectLst/>
                <a:latin typeface="Menlo" panose="020B0609030804020204" pitchFamily="49" charset="0"/>
              </a:rPr>
              <a:t> Erarbeitung von </a:t>
            </a:r>
            <a:r>
              <a:rPr lang="de-DE" b="1" dirty="0">
                <a:solidFill>
                  <a:srgbClr val="888D94"/>
                </a:solidFill>
                <a:effectLst/>
                <a:latin typeface="Menlo" panose="020B0609030804020204" pitchFamily="49" charset="0"/>
              </a:rPr>
              <a:t>**</a:t>
            </a:r>
            <a:r>
              <a:rPr lang="de-DE" b="1" dirty="0">
                <a:solidFill>
                  <a:srgbClr val="EAF2F1"/>
                </a:solidFill>
                <a:effectLst/>
                <a:latin typeface="Menlo" panose="020B0609030804020204" pitchFamily="49" charset="0"/>
              </a:rPr>
              <a:t>Testfällen &amp; Szenarien</a:t>
            </a:r>
            <a:r>
              <a:rPr lang="de-DE" b="1" dirty="0">
                <a:solidFill>
                  <a:srgbClr val="888D94"/>
                </a:solidFill>
                <a:effectLst/>
                <a:latin typeface="Menlo" panose="020B0609030804020204" pitchFamily="49" charset="0"/>
              </a:rPr>
              <a:t>**</a:t>
            </a:r>
            <a:r>
              <a:rPr lang="de-DE" b="0" dirty="0">
                <a:solidFill>
                  <a:srgbClr val="EAF2F1"/>
                </a:solidFill>
                <a:effectLst/>
                <a:latin typeface="Menlo" panose="020B0609030804020204" pitchFamily="49" charset="0"/>
              </a:rPr>
              <a:t> </a:t>
            </a:r>
          </a:p>
          <a:p>
            <a:pPr>
              <a:lnSpc>
                <a:spcPts val="1350"/>
              </a:lnSpc>
            </a:pPr>
            <a:r>
              <a:rPr lang="de-DE" b="0" dirty="0">
                <a:solidFill>
                  <a:srgbClr val="888D94"/>
                </a:solidFill>
                <a:effectLst/>
                <a:latin typeface="Menlo" panose="020B0609030804020204" pitchFamily="49" charset="0"/>
              </a:rPr>
              <a:t>-</a:t>
            </a:r>
            <a:r>
              <a:rPr lang="de-DE" b="0" dirty="0">
                <a:solidFill>
                  <a:srgbClr val="EAF2F1"/>
                </a:solidFill>
                <a:effectLst/>
                <a:latin typeface="Menlo" panose="020B0609030804020204" pitchFamily="49" charset="0"/>
              </a:rPr>
              <a:t> Anforderungen an </a:t>
            </a:r>
            <a:r>
              <a:rPr lang="de-DE" b="1" dirty="0">
                <a:solidFill>
                  <a:srgbClr val="888D94"/>
                </a:solidFill>
                <a:effectLst/>
                <a:latin typeface="Menlo" panose="020B0609030804020204" pitchFamily="49" charset="0"/>
              </a:rPr>
              <a:t>**</a:t>
            </a:r>
            <a:r>
              <a:rPr lang="de-DE" b="1" dirty="0">
                <a:solidFill>
                  <a:srgbClr val="EAF2F1"/>
                </a:solidFill>
                <a:effectLst/>
                <a:latin typeface="Menlo" panose="020B0609030804020204" pitchFamily="49" charset="0"/>
              </a:rPr>
              <a:t>Testdaten &amp; Testumgebung</a:t>
            </a:r>
            <a:r>
              <a:rPr lang="de-DE" b="1" dirty="0">
                <a:solidFill>
                  <a:srgbClr val="888D94"/>
                </a:solidFill>
                <a:effectLst/>
                <a:latin typeface="Menlo" panose="020B0609030804020204" pitchFamily="49" charset="0"/>
              </a:rPr>
              <a:t>**</a:t>
            </a:r>
            <a:r>
              <a:rPr lang="de-DE" b="0" dirty="0">
                <a:solidFill>
                  <a:srgbClr val="EAF2F1"/>
                </a:solidFill>
                <a:effectLst/>
                <a:latin typeface="Menlo" panose="020B0609030804020204" pitchFamily="49" charset="0"/>
              </a:rPr>
              <a:t> </a:t>
            </a:r>
          </a:p>
          <a:p>
            <a:pPr>
              <a:lnSpc>
                <a:spcPts val="1350"/>
              </a:lnSpc>
            </a:pPr>
            <a:r>
              <a:rPr lang="de-DE" b="0" dirty="0">
                <a:solidFill>
                  <a:srgbClr val="888D94"/>
                </a:solidFill>
                <a:effectLst/>
                <a:latin typeface="Menlo" panose="020B0609030804020204" pitchFamily="49" charset="0"/>
              </a:rPr>
              <a:t>-</a:t>
            </a:r>
            <a:r>
              <a:rPr lang="de-DE" b="0" dirty="0">
                <a:solidFill>
                  <a:srgbClr val="EAF2F1"/>
                </a:solidFill>
                <a:effectLst/>
                <a:latin typeface="Menlo" panose="020B0609030804020204" pitchFamily="49" charset="0"/>
              </a:rPr>
              <a:t> Verantwortlichkeiten &amp; Freigabekriterien für den Go-Live </a:t>
            </a:r>
          </a:p>
        </p:txBody>
      </p:sp>
      <p:sp>
        <p:nvSpPr>
          <p:cNvPr id="4" name="Foliennummernplatzhalter 3">
            <a:extLst>
              <a:ext uri="{FF2B5EF4-FFF2-40B4-BE49-F238E27FC236}">
                <a16:creationId xmlns:a16="http://schemas.microsoft.com/office/drawing/2014/main" id="{5796C867-EA86-A23F-E7DE-E7BEF9E98F5B}"/>
              </a:ext>
            </a:extLst>
          </p:cNvPr>
          <p:cNvSpPr>
            <a:spLocks noGrp="1"/>
          </p:cNvSpPr>
          <p:nvPr>
            <p:ph type="sldNum" sz="quarter" idx="5"/>
          </p:nvPr>
        </p:nvSpPr>
        <p:spPr/>
        <p:txBody>
          <a:bodyPr/>
          <a:lstStyle/>
          <a:p>
            <a:fld id="{C0F4A2C8-6C88-4E71-83EE-698B9D4FE22F}" type="slidenum">
              <a:rPr lang="en-US" smtClean="0"/>
              <a:pPr/>
              <a:t>5</a:t>
            </a:fld>
            <a:endParaRPr lang="en-US" dirty="0"/>
          </a:p>
        </p:txBody>
      </p:sp>
    </p:spTree>
    <p:extLst>
      <p:ext uri="{BB962C8B-B14F-4D97-AF65-F5344CB8AC3E}">
        <p14:creationId xmlns:p14="http://schemas.microsoft.com/office/powerpoint/2010/main" val="3498721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228DB9-7CE0-2540-DD13-C5D1E5B3F37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2598753-62FA-E75E-ABFD-CB08A5093B5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B3E95A9-299F-C3F7-8DBE-3D19EAFE2261}"/>
              </a:ext>
            </a:extLst>
          </p:cNvPr>
          <p:cNvSpPr>
            <a:spLocks noGrp="1"/>
          </p:cNvSpPr>
          <p:nvPr>
            <p:ph type="body" idx="1"/>
          </p:nvPr>
        </p:nvSpPr>
        <p:spPr/>
        <p:txBody>
          <a:bodyPr/>
          <a:lstStyle/>
          <a:p>
            <a:pPr>
              <a:lnSpc>
                <a:spcPts val="1350"/>
              </a:lnSpc>
            </a:pPr>
            <a:r>
              <a:rPr lang="de-DE" b="0" dirty="0">
                <a:solidFill>
                  <a:srgbClr val="888D94"/>
                </a:solidFill>
                <a:effectLst/>
                <a:latin typeface="Menlo" panose="020B0609030804020204" pitchFamily="49" charset="0"/>
              </a:rPr>
              <a:t>-</a:t>
            </a:r>
            <a:r>
              <a:rPr lang="de-DE" b="0" dirty="0">
                <a:solidFill>
                  <a:srgbClr val="EAF2F1"/>
                </a:solidFill>
                <a:effectLst/>
                <a:latin typeface="Menlo" panose="020B0609030804020204" pitchFamily="49" charset="0"/>
              </a:rPr>
              <a:t> Priorisierung offener Aufgaben &amp; Abhängigkeiten </a:t>
            </a:r>
          </a:p>
          <a:p>
            <a:pPr>
              <a:lnSpc>
                <a:spcPts val="1350"/>
              </a:lnSpc>
            </a:pPr>
            <a:r>
              <a:rPr lang="de-DE" b="0" dirty="0">
                <a:solidFill>
                  <a:srgbClr val="888D94"/>
                </a:solidFill>
                <a:effectLst/>
                <a:latin typeface="Menlo" panose="020B0609030804020204" pitchFamily="49" charset="0"/>
              </a:rPr>
              <a:t>-</a:t>
            </a:r>
            <a:r>
              <a:rPr lang="de-DE" b="0" dirty="0">
                <a:solidFill>
                  <a:srgbClr val="EAF2F1"/>
                </a:solidFill>
                <a:effectLst/>
                <a:latin typeface="Menlo" panose="020B0609030804020204" pitchFamily="49" charset="0"/>
              </a:rPr>
              <a:t> Definition des Umsetzungsplans für die technische Entwicklung </a:t>
            </a:r>
          </a:p>
          <a:p>
            <a:pPr>
              <a:lnSpc>
                <a:spcPts val="1350"/>
              </a:lnSpc>
            </a:pPr>
            <a:r>
              <a:rPr lang="de-DE" b="0" dirty="0">
                <a:solidFill>
                  <a:srgbClr val="888D94"/>
                </a:solidFill>
                <a:effectLst/>
                <a:latin typeface="Menlo" panose="020B0609030804020204" pitchFamily="49" charset="0"/>
              </a:rPr>
              <a:t>-</a:t>
            </a:r>
            <a:r>
              <a:rPr lang="de-DE" b="0" dirty="0">
                <a:solidFill>
                  <a:srgbClr val="EAF2F1"/>
                </a:solidFill>
                <a:effectLst/>
                <a:latin typeface="Menlo" panose="020B0609030804020204" pitchFamily="49" charset="0"/>
              </a:rPr>
              <a:t> Checkliste für die Systemkonfiguration </a:t>
            </a:r>
          </a:p>
        </p:txBody>
      </p:sp>
      <p:sp>
        <p:nvSpPr>
          <p:cNvPr id="4" name="Foliennummernplatzhalter 3">
            <a:extLst>
              <a:ext uri="{FF2B5EF4-FFF2-40B4-BE49-F238E27FC236}">
                <a16:creationId xmlns:a16="http://schemas.microsoft.com/office/drawing/2014/main" id="{E690FB8E-E594-ABF4-6E1E-5523C5E21F38}"/>
              </a:ext>
            </a:extLst>
          </p:cNvPr>
          <p:cNvSpPr>
            <a:spLocks noGrp="1"/>
          </p:cNvSpPr>
          <p:nvPr>
            <p:ph type="sldNum" sz="quarter" idx="5"/>
          </p:nvPr>
        </p:nvSpPr>
        <p:spPr/>
        <p:txBody>
          <a:bodyPr/>
          <a:lstStyle/>
          <a:p>
            <a:fld id="{C0F4A2C8-6C88-4E71-83EE-698B9D4FE22F}" type="slidenum">
              <a:rPr lang="en-US" smtClean="0"/>
              <a:pPr/>
              <a:t>6</a:t>
            </a:fld>
            <a:endParaRPr lang="en-US" dirty="0"/>
          </a:p>
        </p:txBody>
      </p:sp>
    </p:spTree>
    <p:extLst>
      <p:ext uri="{BB962C8B-B14F-4D97-AF65-F5344CB8AC3E}">
        <p14:creationId xmlns:p14="http://schemas.microsoft.com/office/powerpoint/2010/main" val="1790679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D9A53B-5806-59A3-BACE-FDEA55299B9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98730A4-11D1-77E6-43B9-D9B2892826B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2BBBD57-A751-F7D8-8D40-D4753A1C5A73}"/>
              </a:ext>
            </a:extLst>
          </p:cNvPr>
          <p:cNvSpPr>
            <a:spLocks noGrp="1"/>
          </p:cNvSpPr>
          <p:nvPr>
            <p:ph type="body" idx="1"/>
          </p:nvPr>
        </p:nvSpPr>
        <p:spPr/>
        <p:txBody>
          <a:bodyPr/>
          <a:lstStyle/>
          <a:p>
            <a:pPr>
              <a:lnSpc>
                <a:spcPts val="1350"/>
              </a:lnSpc>
            </a:pPr>
            <a:r>
              <a:rPr lang="de-DE" b="0" dirty="0">
                <a:solidFill>
                  <a:srgbClr val="EAF2F1"/>
                </a:solidFill>
                <a:effectLst/>
                <a:latin typeface="Menlo" panose="020B0609030804020204" pitchFamily="49" charset="0"/>
              </a:rPr>
              <a:t>✅ Was sind die wichtigsten Erkenntnisse aus dem Workshop? </a:t>
            </a:r>
          </a:p>
          <a:p>
            <a:pPr>
              <a:lnSpc>
                <a:spcPts val="1350"/>
              </a:lnSpc>
            </a:pPr>
            <a:r>
              <a:rPr lang="de-DE" b="0" dirty="0">
                <a:solidFill>
                  <a:srgbClr val="EAF2F1"/>
                </a:solidFill>
                <a:effectLst/>
                <a:latin typeface="Menlo" panose="020B0609030804020204" pitchFamily="49" charset="0"/>
              </a:rPr>
              <a:t>✅ Welche offenen Fragen müssen noch geklärt werden? </a:t>
            </a:r>
          </a:p>
          <a:p>
            <a:pPr>
              <a:lnSpc>
                <a:spcPts val="1350"/>
              </a:lnSpc>
            </a:pPr>
            <a:r>
              <a:rPr lang="de-DE" b="0" dirty="0">
                <a:solidFill>
                  <a:srgbClr val="EAF2F1"/>
                </a:solidFill>
                <a:effectLst/>
                <a:latin typeface="Menlo" panose="020B0609030804020204" pitchFamily="49" charset="0"/>
              </a:rPr>
              <a:t>✅ Was sind die nächsten Meilensteine bis zum nächsten Workshop? </a:t>
            </a:r>
          </a:p>
        </p:txBody>
      </p:sp>
      <p:sp>
        <p:nvSpPr>
          <p:cNvPr id="4" name="Foliennummernplatzhalter 3">
            <a:extLst>
              <a:ext uri="{FF2B5EF4-FFF2-40B4-BE49-F238E27FC236}">
                <a16:creationId xmlns:a16="http://schemas.microsoft.com/office/drawing/2014/main" id="{99FE8170-AF26-4EEE-5BAC-D75057D5D96B}"/>
              </a:ext>
            </a:extLst>
          </p:cNvPr>
          <p:cNvSpPr>
            <a:spLocks noGrp="1"/>
          </p:cNvSpPr>
          <p:nvPr>
            <p:ph type="sldNum" sz="quarter" idx="5"/>
          </p:nvPr>
        </p:nvSpPr>
        <p:spPr/>
        <p:txBody>
          <a:bodyPr/>
          <a:lstStyle/>
          <a:p>
            <a:fld id="{C0F4A2C8-6C88-4E71-83EE-698B9D4FE22F}" type="slidenum">
              <a:rPr lang="en-US" smtClean="0"/>
              <a:pPr/>
              <a:t>7</a:t>
            </a:fld>
            <a:endParaRPr lang="en-US" dirty="0"/>
          </a:p>
        </p:txBody>
      </p:sp>
    </p:spTree>
    <p:extLst>
      <p:ext uri="{BB962C8B-B14F-4D97-AF65-F5344CB8AC3E}">
        <p14:creationId xmlns:p14="http://schemas.microsoft.com/office/powerpoint/2010/main" val="1240200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407988"/>
            <a:ext cx="4783137" cy="2690812"/>
          </a:xfrm>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a:xfrm>
            <a:off x="4143375" y="9120188"/>
            <a:ext cx="3170238" cy="481012"/>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FEB637-BC42-497E-9119-65CA0380A6EE}" type="slidenum">
              <a:rPr kumimoji="0" lang="de-DE" sz="1200" b="0" i="0" u="none" strike="noStrike" kern="1200" cap="none" spc="0" normalizeH="0" baseline="0" noProof="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de-DE"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702685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407988"/>
            <a:ext cx="4783137" cy="26908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4143375" y="9120188"/>
            <a:ext cx="3170238" cy="481012"/>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FEB637-BC42-497E-9119-65CA0380A6EE}" type="slidenum">
              <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507207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457201" y="5186209"/>
            <a:ext cx="4490721" cy="895983"/>
          </a:xfrm>
          <a:prstGeom prst="rect">
            <a:avLst/>
          </a:prstGeom>
        </p:spPr>
        <p:txBody>
          <a:bodyPr anchor="b" anchorCtr="0">
            <a:noAutofit/>
          </a:bodyPr>
          <a:lstStyle>
            <a:lvl1pPr algn="l">
              <a:lnSpc>
                <a:spcPts val="3200"/>
              </a:lnSpc>
              <a:defRPr sz="3200" b="0">
                <a:solidFill>
                  <a:schemeClr val="accent3"/>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endParaRPr lang="en-US" noProof="0" dirty="0"/>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457201" y="6365848"/>
            <a:ext cx="4490721" cy="180000"/>
          </a:xfrm>
          <a:prstGeom prst="rect">
            <a:avLst/>
          </a:prstGeom>
        </p:spPr>
        <p:txBody>
          <a:bodyPr anchor="ctr">
            <a:noAutofit/>
          </a:bodyPr>
          <a:lstStyle>
            <a:lvl1pPr>
              <a:spcAft>
                <a:spcPts val="0"/>
              </a:spcAft>
              <a:defRPr sz="1400" b="1">
                <a:solidFill>
                  <a:schemeClr val="tx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Click to edit Master text styles</a:t>
            </a:r>
          </a:p>
        </p:txBody>
      </p:sp>
      <p:grpSp>
        <p:nvGrpSpPr>
          <p:cNvPr id="27" name="Group 26">
            <a:extLst>
              <a:ext uri="{FF2B5EF4-FFF2-40B4-BE49-F238E27FC236}">
                <a16:creationId xmlns:a16="http://schemas.microsoft.com/office/drawing/2014/main" id="{A01EE57E-4C1B-4ECF-94C5-14A453751EA1}"/>
              </a:ext>
            </a:extLst>
          </p:cNvPr>
          <p:cNvGrpSpPr>
            <a:grpSpLocks noChangeAspect="1"/>
          </p:cNvGrpSpPr>
          <p:nvPr userDrawn="1"/>
        </p:nvGrpSpPr>
        <p:grpSpPr>
          <a:xfrm>
            <a:off x="450000" y="344137"/>
            <a:ext cx="1819109" cy="345828"/>
            <a:chOff x="398463" y="404813"/>
            <a:chExt cx="1627187" cy="307976"/>
          </a:xfrm>
          <a:solidFill>
            <a:schemeClr val="tx1"/>
          </a:solidFill>
        </p:grpSpPr>
        <p:sp>
          <p:nvSpPr>
            <p:cNvPr id="28" name="Oval 5">
              <a:extLst>
                <a:ext uri="{FF2B5EF4-FFF2-40B4-BE49-F238E27FC236}">
                  <a16:creationId xmlns:a16="http://schemas.microsoft.com/office/drawing/2014/main" id="{848B10DB-7BA0-47A6-A2BF-E43FDE325327}"/>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9" name="Freeform 6">
              <a:extLst>
                <a:ext uri="{FF2B5EF4-FFF2-40B4-BE49-F238E27FC236}">
                  <a16:creationId xmlns:a16="http://schemas.microsoft.com/office/drawing/2014/main" id="{B690FCB5-02B0-42C1-A71D-2F5ABCA25FF7}"/>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3" name="Rectangle 7">
              <a:extLst>
                <a:ext uri="{FF2B5EF4-FFF2-40B4-BE49-F238E27FC236}">
                  <a16:creationId xmlns:a16="http://schemas.microsoft.com/office/drawing/2014/main" id="{358223E3-2772-41EC-BDC5-F0327F14B288}"/>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4" name="Freeform 8">
              <a:extLst>
                <a:ext uri="{FF2B5EF4-FFF2-40B4-BE49-F238E27FC236}">
                  <a16:creationId xmlns:a16="http://schemas.microsoft.com/office/drawing/2014/main" id="{60E75CE7-1268-47E9-A585-16E350CB0979}"/>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5" name="Rectangle 9">
              <a:extLst>
                <a:ext uri="{FF2B5EF4-FFF2-40B4-BE49-F238E27FC236}">
                  <a16:creationId xmlns:a16="http://schemas.microsoft.com/office/drawing/2014/main" id="{BF8B8A80-FD9A-43B9-A936-A0BE1CAD8037}"/>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6" name="Rectangle 10">
              <a:extLst>
                <a:ext uri="{FF2B5EF4-FFF2-40B4-BE49-F238E27FC236}">
                  <a16:creationId xmlns:a16="http://schemas.microsoft.com/office/drawing/2014/main" id="{5DA18E48-2689-422E-A84C-ECB5B61A0D29}"/>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7" name="Freeform 11">
              <a:extLst>
                <a:ext uri="{FF2B5EF4-FFF2-40B4-BE49-F238E27FC236}">
                  <a16:creationId xmlns:a16="http://schemas.microsoft.com/office/drawing/2014/main" id="{D9316E24-7A8A-4FCF-B2C4-4EE40E3BA994}"/>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8" name="Freeform 12">
              <a:extLst>
                <a:ext uri="{FF2B5EF4-FFF2-40B4-BE49-F238E27FC236}">
                  <a16:creationId xmlns:a16="http://schemas.microsoft.com/office/drawing/2014/main" id="{76354CE9-D577-46E8-886D-1BBB079BE4DC}"/>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9" name="Freeform 13">
              <a:extLst>
                <a:ext uri="{FF2B5EF4-FFF2-40B4-BE49-F238E27FC236}">
                  <a16:creationId xmlns:a16="http://schemas.microsoft.com/office/drawing/2014/main" id="{2232419E-4011-4B15-A744-7F8FCDD1F558}"/>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40" name="Freeform 14">
              <a:extLst>
                <a:ext uri="{FF2B5EF4-FFF2-40B4-BE49-F238E27FC236}">
                  <a16:creationId xmlns:a16="http://schemas.microsoft.com/office/drawing/2014/main" id="{2F957E66-C402-4A51-A806-6052AEAFC8F2}"/>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
        <p:nvSpPr>
          <p:cNvPr id="44" name="Picture Placeholder 8">
            <a:extLst>
              <a:ext uri="{FF2B5EF4-FFF2-40B4-BE49-F238E27FC236}">
                <a16:creationId xmlns:a16="http://schemas.microsoft.com/office/drawing/2014/main" id="{932C736B-20BB-4603-9DD1-FEB85AD9DC39}"/>
              </a:ext>
            </a:extLst>
          </p:cNvPr>
          <p:cNvSpPr>
            <a:spLocks noGrp="1"/>
          </p:cNvSpPr>
          <p:nvPr>
            <p:ph type="pic" sz="quarter" idx="11"/>
          </p:nvPr>
        </p:nvSpPr>
        <p:spPr>
          <a:xfrm>
            <a:off x="3328797" y="698373"/>
            <a:ext cx="5544000" cy="5544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2341278750"/>
      </p:ext>
    </p:extLst>
  </p:cSld>
  <p:clrMapOvr>
    <a:masterClrMapping/>
  </p:clrMapOvr>
  <p:transition>
    <p:fade/>
  </p:transition>
  <p:hf hdr="0" dt="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96593EEB-1CDC-4080-8C11-602DEAE1026D}"/>
              </a:ext>
            </a:extLst>
          </p:cNvPr>
          <p:cNvSpPr>
            <a:spLocks noGrp="1"/>
          </p:cNvSpPr>
          <p:nvPr>
            <p:ph type="title" hasCustomPrompt="1"/>
          </p:nvPr>
        </p:nvSpPr>
        <p:spPr>
          <a:xfrm>
            <a:off x="450000" y="345992"/>
            <a:ext cx="11304000" cy="342000"/>
          </a:xfrm>
          <a:prstGeom prst="rect">
            <a:avLst/>
          </a:prstGeom>
        </p:spPr>
        <p:txBody>
          <a:bodyPr vert="horz" lIns="0" tIns="0" rIns="0" bIns="0" rtlCol="0" anchor="t" anchorCtr="0">
            <a:noAutofit/>
          </a:bodyPr>
          <a:lstStyle>
            <a:lvl1pPr>
              <a:defRPr sz="2100">
                <a:latin typeface="+mj-lt"/>
              </a:defRPr>
            </a:lvl1pPr>
          </a:lstStyle>
          <a:p>
            <a:r>
              <a:rPr lang="en-US" dirty="0"/>
              <a:t>Click to add title</a:t>
            </a:r>
          </a:p>
        </p:txBody>
      </p:sp>
    </p:spTree>
    <p:extLst>
      <p:ext uri="{BB962C8B-B14F-4D97-AF65-F5344CB8AC3E}">
        <p14:creationId xmlns:p14="http://schemas.microsoft.com/office/powerpoint/2010/main" val="7688863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FB05972C-4EB5-02E5-D3B3-796AF5ABC9A4}"/>
              </a:ext>
            </a:extLst>
          </p:cNvPr>
          <p:cNvGraphicFramePr>
            <a:graphicFrameLocks noChangeAspect="1"/>
          </p:cNvGraphicFramePr>
          <p:nvPr userDrawn="1">
            <p:custDataLst>
              <p:tags r:id="rId1"/>
            </p:custDataLst>
            <p:extLst>
              <p:ext uri="{D42A27DB-BD31-4B8C-83A1-F6EECF244321}">
                <p14:modId xmlns:p14="http://schemas.microsoft.com/office/powerpoint/2010/main" val="31067857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 imgW="425" imgH="425" progId="TCLayout.ActiveDocument.1">
                  <p:embed/>
                </p:oleObj>
              </mc:Choice>
              <mc:Fallback>
                <p:oleObj name="think-cell Folie" r:id="" imgW="425" imgH="425" progId="TCLayout.ActiveDocument.1">
                  <p:embed/>
                  <p:pic>
                    <p:nvPicPr>
                      <p:cNvPr id="0" name=""/>
                      <p:cNvPicPr/>
                      <p:nvPr/>
                    </p:nvPicPr>
                    <p:blipFill>
                      <a:blip/>
                      <a:stretch>
                        <a:fillRect/>
                      </a:stretch>
                    </p:blipFill>
                    <p:spPr>
                      <a:xfrm>
                        <a:off x="1588" y="1588"/>
                        <a:ext cx="1588" cy="1588"/>
                      </a:xfrm>
                      <a:prstGeom prst="rect">
                        <a:avLst/>
                      </a:prstGeom>
                    </p:spPr>
                  </p:pic>
                </p:oleObj>
              </mc:Fallback>
            </mc:AlternateContent>
          </a:graphicData>
        </a:graphic>
      </p:graphicFrame>
      <p:sp>
        <p:nvSpPr>
          <p:cNvPr id="6" name="Text Placeholder 8">
            <a:extLst>
              <a:ext uri="{FF2B5EF4-FFF2-40B4-BE49-F238E27FC236}">
                <a16:creationId xmlns:a16="http://schemas.microsoft.com/office/drawing/2014/main" id="{8A9CD2DA-AA83-4DCB-8501-DE5878CC0B8A}"/>
              </a:ext>
            </a:extLst>
          </p:cNvPr>
          <p:cNvSpPr>
            <a:spLocks noGrp="1"/>
          </p:cNvSpPr>
          <p:nvPr>
            <p:ph type="body" sz="quarter" idx="13" hasCustomPrompt="1"/>
          </p:nvPr>
        </p:nvSpPr>
        <p:spPr>
          <a:xfrm>
            <a:off x="450000" y="684000"/>
            <a:ext cx="11304000" cy="757255"/>
          </a:xfrm>
          <a:prstGeom prst="rect">
            <a:avLst/>
          </a:prstGeom>
        </p:spPr>
        <p:txBody>
          <a:bodyPr lIns="0" tIns="0" rIns="0" bIns="0" anchor="t" anchorCtr="0">
            <a:noAutofit/>
          </a:bodyPr>
          <a:lstStyle>
            <a:lvl1pPr marL="0" indent="0">
              <a:spcBef>
                <a:spcPts val="0"/>
              </a:spcBef>
              <a:spcAft>
                <a:spcPts val="0"/>
              </a:spcAft>
              <a:buNone/>
              <a:defRPr sz="1800" b="0">
                <a:solidFill>
                  <a:schemeClr val="tx2"/>
                </a:solidFill>
              </a:defRPr>
            </a:lvl1pPr>
          </a:lstStyle>
          <a:p>
            <a:pPr lvl="0"/>
            <a:r>
              <a:rPr lang="en-US" dirty="0"/>
              <a:t>Click to add subtitle</a:t>
            </a:r>
          </a:p>
        </p:txBody>
      </p:sp>
      <p:sp>
        <p:nvSpPr>
          <p:cNvPr id="4" name="Title Placeholder 1">
            <a:extLst>
              <a:ext uri="{FF2B5EF4-FFF2-40B4-BE49-F238E27FC236}">
                <a16:creationId xmlns:a16="http://schemas.microsoft.com/office/drawing/2014/main" id="{2567164D-98D6-14DE-1654-8043100211A0}"/>
              </a:ext>
            </a:extLst>
          </p:cNvPr>
          <p:cNvSpPr>
            <a:spLocks noGrp="1"/>
          </p:cNvSpPr>
          <p:nvPr>
            <p:ph type="title" hasCustomPrompt="1"/>
          </p:nvPr>
        </p:nvSpPr>
        <p:spPr>
          <a:xfrm>
            <a:off x="450000" y="345992"/>
            <a:ext cx="11304000" cy="342000"/>
          </a:xfrm>
          <a:prstGeom prst="rect">
            <a:avLst/>
          </a:prstGeom>
        </p:spPr>
        <p:txBody>
          <a:bodyPr vert="horz" lIns="0" tIns="0" rIns="0" bIns="0" rtlCol="0" anchor="t" anchorCtr="0">
            <a:noAutofit/>
          </a:bodyPr>
          <a:lstStyle>
            <a:lvl1pPr>
              <a:spcBef>
                <a:spcPts val="0"/>
              </a:spcBef>
              <a:spcAft>
                <a:spcPts val="0"/>
              </a:spcAft>
              <a:defRPr sz="2100">
                <a:latin typeface="+mj-lt"/>
              </a:defRPr>
            </a:lvl1pPr>
          </a:lstStyle>
          <a:p>
            <a:r>
              <a:rPr lang="en-US" dirty="0"/>
              <a:t>Click to add title</a:t>
            </a:r>
          </a:p>
        </p:txBody>
      </p:sp>
    </p:spTree>
    <p:extLst>
      <p:ext uri="{BB962C8B-B14F-4D97-AF65-F5344CB8AC3E}">
        <p14:creationId xmlns:p14="http://schemas.microsoft.com/office/powerpoint/2010/main" val="392982098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1 column ">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F85DDA7-785E-780B-BC9A-4216E2C1F393}"/>
              </a:ext>
            </a:extLst>
          </p:cNvPr>
          <p:cNvGraphicFramePr>
            <a:graphicFrameLocks noChangeAspect="1"/>
          </p:cNvGraphicFramePr>
          <p:nvPr userDrawn="1">
            <p:custDataLst>
              <p:tags r:id="rId1"/>
            </p:custDataLst>
            <p:extLst>
              <p:ext uri="{D42A27DB-BD31-4B8C-83A1-F6EECF244321}">
                <p14:modId xmlns:p14="http://schemas.microsoft.com/office/powerpoint/2010/main" val="38184765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 imgW="425" imgH="425" progId="TCLayout.ActiveDocument.1">
                  <p:embed/>
                </p:oleObj>
              </mc:Choice>
              <mc:Fallback>
                <p:oleObj name="think-cell Folie" r:id="" imgW="425" imgH="425" progId="TCLayout.ActiveDocument.1">
                  <p:embed/>
                  <p:pic>
                    <p:nvPicPr>
                      <p:cNvPr id="0" name=""/>
                      <p:cNvPicPr/>
                      <p:nvPr/>
                    </p:nvPicPr>
                    <p:blipFill>
                      <a:blip/>
                      <a:stretch>
                        <a:fillRect/>
                      </a:stretch>
                    </p:blipFill>
                    <p:spPr>
                      <a:xfrm>
                        <a:off x="1588" y="1588"/>
                        <a:ext cx="1588" cy="1588"/>
                      </a:xfrm>
                      <a:prstGeom prst="rect">
                        <a:avLst/>
                      </a:prstGeom>
                    </p:spPr>
                  </p:pic>
                </p:oleObj>
              </mc:Fallback>
            </mc:AlternateContent>
          </a:graphicData>
        </a:graphic>
      </p:graphicFrame>
      <p:sp>
        <p:nvSpPr>
          <p:cNvPr id="4" name="Text Placeholder 8">
            <a:extLst>
              <a:ext uri="{FF2B5EF4-FFF2-40B4-BE49-F238E27FC236}">
                <a16:creationId xmlns:a16="http://schemas.microsoft.com/office/drawing/2014/main" id="{463DAA5C-077F-FE00-63CE-03BEF637C37E}"/>
              </a:ext>
            </a:extLst>
          </p:cNvPr>
          <p:cNvSpPr>
            <a:spLocks noGrp="1"/>
          </p:cNvSpPr>
          <p:nvPr>
            <p:ph type="body" sz="quarter" idx="13" hasCustomPrompt="1"/>
          </p:nvPr>
        </p:nvSpPr>
        <p:spPr>
          <a:xfrm>
            <a:off x="450000" y="684000"/>
            <a:ext cx="11304000" cy="757255"/>
          </a:xfrm>
          <a:prstGeom prst="rect">
            <a:avLst/>
          </a:prstGeom>
        </p:spPr>
        <p:txBody>
          <a:bodyPr lIns="0" tIns="0" rIns="0" bIns="0" anchor="t" anchorCtr="0">
            <a:noAutofit/>
          </a:bodyPr>
          <a:lstStyle>
            <a:lvl1pPr marL="0" indent="0">
              <a:spcBef>
                <a:spcPts val="0"/>
              </a:spcBef>
              <a:spcAft>
                <a:spcPts val="0"/>
              </a:spcAft>
              <a:buNone/>
              <a:defRPr sz="1800" b="0">
                <a:solidFill>
                  <a:schemeClr val="tx2"/>
                </a:solidFill>
              </a:defRPr>
            </a:lvl1pPr>
          </a:lstStyle>
          <a:p>
            <a:pPr lvl="0"/>
            <a:r>
              <a:rPr lang="en-US" dirty="0"/>
              <a:t>Click to add subtitle</a:t>
            </a:r>
          </a:p>
        </p:txBody>
      </p:sp>
      <p:sp>
        <p:nvSpPr>
          <p:cNvPr id="5" name="Title Placeholder 1">
            <a:extLst>
              <a:ext uri="{FF2B5EF4-FFF2-40B4-BE49-F238E27FC236}">
                <a16:creationId xmlns:a16="http://schemas.microsoft.com/office/drawing/2014/main" id="{06929E50-6BC7-6A16-7F97-75FA3937A2C8}"/>
              </a:ext>
            </a:extLst>
          </p:cNvPr>
          <p:cNvSpPr>
            <a:spLocks noGrp="1"/>
          </p:cNvSpPr>
          <p:nvPr>
            <p:ph type="title" hasCustomPrompt="1"/>
          </p:nvPr>
        </p:nvSpPr>
        <p:spPr>
          <a:xfrm>
            <a:off x="450000" y="345992"/>
            <a:ext cx="11304000" cy="342000"/>
          </a:xfrm>
          <a:prstGeom prst="rect">
            <a:avLst/>
          </a:prstGeom>
        </p:spPr>
        <p:txBody>
          <a:bodyPr vert="horz" lIns="0" tIns="0" rIns="0" bIns="0" rtlCol="0" anchor="t" anchorCtr="0">
            <a:noAutofit/>
          </a:bodyPr>
          <a:lstStyle>
            <a:lvl1pPr>
              <a:spcBef>
                <a:spcPts val="0"/>
              </a:spcBef>
              <a:spcAft>
                <a:spcPts val="0"/>
              </a:spcAft>
              <a:defRPr sz="2100">
                <a:latin typeface="+mj-lt"/>
              </a:defRPr>
            </a:lvl1pPr>
          </a:lstStyle>
          <a:p>
            <a:r>
              <a:rPr lang="en-US" dirty="0"/>
              <a:t>Click to add title</a:t>
            </a:r>
          </a:p>
        </p:txBody>
      </p:sp>
      <p:sp>
        <p:nvSpPr>
          <p:cNvPr id="6" name="Text Placeholder 18">
            <a:extLst>
              <a:ext uri="{FF2B5EF4-FFF2-40B4-BE49-F238E27FC236}">
                <a16:creationId xmlns:a16="http://schemas.microsoft.com/office/drawing/2014/main" id="{7A91D16B-BB64-A40E-E0AF-EBC7EE7F2F08}"/>
              </a:ext>
            </a:extLst>
          </p:cNvPr>
          <p:cNvSpPr>
            <a:spLocks noGrp="1"/>
          </p:cNvSpPr>
          <p:nvPr>
            <p:ph idx="1"/>
          </p:nvPr>
        </p:nvSpPr>
        <p:spPr>
          <a:xfrm>
            <a:off x="450000" y="1714499"/>
            <a:ext cx="11304000" cy="4644000"/>
          </a:xfrm>
          <a:prstGeom prst="rect">
            <a:avLst/>
          </a:prstGeom>
        </p:spPr>
        <p:txBody>
          <a:bodyPr vert="horz" lIns="0" tIns="0" rIns="0" bIns="0" rtlCol="0">
            <a:noAutofit/>
          </a:bodyPr>
          <a:lstStyle>
            <a:lvl1pPr>
              <a:spcBef>
                <a:spcPts val="200"/>
              </a:spcBef>
              <a:spcAft>
                <a:spcPts val="200"/>
              </a:spcAft>
              <a:defRPr/>
            </a:lvl1pPr>
            <a:lvl2pPr>
              <a:spcBef>
                <a:spcPts val="200"/>
              </a:spcBef>
              <a:spcAft>
                <a:spcPts val="200"/>
              </a:spcAft>
              <a:defRPr/>
            </a:lvl2pPr>
            <a:lvl3pPr>
              <a:spcBef>
                <a:spcPts val="200"/>
              </a:spcBef>
              <a:spcAft>
                <a:spcPts val="200"/>
              </a:spcAft>
              <a:defRPr/>
            </a:lvl3pPr>
            <a:lvl4pPr>
              <a:spcBef>
                <a:spcPts val="200"/>
              </a:spcBef>
              <a:spcAft>
                <a:spcPts val="200"/>
              </a:spcAft>
              <a:defRPr/>
            </a:lvl4pPr>
            <a:lvl5pPr>
              <a:spcBef>
                <a:spcPts val="200"/>
              </a:spcBef>
              <a:spcAft>
                <a:spcPts val="200"/>
              </a:spcAf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17594559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2 columns">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4AD4D43-3315-8098-AB60-0D1E2B6691F1}"/>
              </a:ext>
            </a:extLst>
          </p:cNvPr>
          <p:cNvGraphicFramePr>
            <a:graphicFrameLocks noChangeAspect="1"/>
          </p:cNvGraphicFramePr>
          <p:nvPr userDrawn="1">
            <p:custDataLst>
              <p:tags r:id="rId1"/>
            </p:custDataLst>
            <p:extLst>
              <p:ext uri="{D42A27DB-BD31-4B8C-83A1-F6EECF244321}">
                <p14:modId xmlns:p14="http://schemas.microsoft.com/office/powerpoint/2010/main" val="8703564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 imgW="425" imgH="425" progId="TCLayout.ActiveDocument.1">
                  <p:embed/>
                </p:oleObj>
              </mc:Choice>
              <mc:Fallback>
                <p:oleObj name="think-cell Folie" r:id="" imgW="425" imgH="425" progId="TCLayout.ActiveDocument.1">
                  <p:embed/>
                  <p:pic>
                    <p:nvPicPr>
                      <p:cNvPr id="0" name=""/>
                      <p:cNvPicPr/>
                      <p:nvPr/>
                    </p:nvPicPr>
                    <p:blipFill>
                      <a:blip/>
                      <a:stretch>
                        <a:fillRect/>
                      </a:stretch>
                    </p:blipFill>
                    <p:spPr>
                      <a:xfrm>
                        <a:off x="1588" y="1588"/>
                        <a:ext cx="1588" cy="1588"/>
                      </a:xfrm>
                      <a:prstGeom prst="rect">
                        <a:avLst/>
                      </a:prstGeom>
                    </p:spPr>
                  </p:pic>
                </p:oleObj>
              </mc:Fallback>
            </mc:AlternateContent>
          </a:graphicData>
        </a:graphic>
      </p:graphicFrame>
      <p:sp>
        <p:nvSpPr>
          <p:cNvPr id="13" name="Content Placeholder 3"/>
          <p:cNvSpPr>
            <a:spLocks noGrp="1"/>
          </p:cNvSpPr>
          <p:nvPr>
            <p:ph sz="quarter" idx="10"/>
          </p:nvPr>
        </p:nvSpPr>
        <p:spPr>
          <a:xfrm>
            <a:off x="450000" y="1714499"/>
            <a:ext cx="5508000" cy="4644000"/>
          </a:xfrm>
          <a:prstGeom prst="rect">
            <a:avLst/>
          </a:prstGeom>
        </p:spPr>
        <p:txBody>
          <a:bodyPr>
            <a:noAutofit/>
          </a:bodyPr>
          <a:lstStyle>
            <a:lvl1pPr marL="0" indent="0" algn="l">
              <a:spcBef>
                <a:spcPts val="200"/>
              </a:spcBef>
              <a:spcAft>
                <a:spcPts val="200"/>
              </a:spcAft>
              <a:buFontTx/>
              <a:buNone/>
              <a:tabLst>
                <a:tab pos="3771900" algn="r"/>
              </a:tabLst>
              <a:defRPr sz="1200"/>
            </a:lvl1pPr>
            <a:lvl2pPr marL="180975" indent="-180975" algn="l">
              <a:spcBef>
                <a:spcPts val="200"/>
              </a:spcBef>
              <a:spcAft>
                <a:spcPts val="200"/>
              </a:spcAft>
              <a:buClrTx/>
              <a:buSzPct val="100000"/>
              <a:buFont typeface="Arial" panose="020B0604020202020204" pitchFamily="34" charset="0"/>
              <a:buChar char="•"/>
              <a:tabLst>
                <a:tab pos="3771900" algn="r"/>
              </a:tabLst>
              <a:defRPr sz="1200"/>
            </a:lvl2pPr>
            <a:lvl3pPr marL="360363" indent="-179388" algn="l">
              <a:spcBef>
                <a:spcPts val="200"/>
              </a:spcBef>
              <a:spcAft>
                <a:spcPts val="200"/>
              </a:spcAft>
              <a:buClrTx/>
              <a:buSzPct val="100000"/>
              <a:buFont typeface="Arial" panose="020B0604020202020204" pitchFamily="34" charset="0"/>
              <a:buChar char="−"/>
              <a:tabLst>
                <a:tab pos="3771900" algn="r"/>
              </a:tabLst>
              <a:defRPr sz="1200"/>
            </a:lvl3pPr>
            <a:lvl4pPr marL="540000" indent="-180000" algn="l">
              <a:spcBef>
                <a:spcPts val="200"/>
              </a:spcBef>
              <a:spcAft>
                <a:spcPts val="200"/>
              </a:spcAft>
              <a:buClrTx/>
              <a:buSzPct val="100000"/>
              <a:buFont typeface="Arial" panose="020B0604020202020204" pitchFamily="34" charset="0"/>
              <a:buChar char="◦"/>
              <a:tabLst>
                <a:tab pos="3771900" algn="r"/>
              </a:tabLst>
              <a:defRPr sz="1200"/>
            </a:lvl4pPr>
            <a:lvl5pPr marL="720000" indent="-180975" algn="l">
              <a:spcBef>
                <a:spcPts val="200"/>
              </a:spcBef>
              <a:spcAft>
                <a:spcPts val="200"/>
              </a:spcAft>
              <a:buClrTx/>
              <a:buSzPct val="100000"/>
              <a:buFont typeface="Arial" panose="020B0604020202020204" pitchFamily="34" charset="0"/>
              <a:buChar char="−"/>
              <a:tabLst>
                <a:tab pos="3771900" algn="r"/>
              </a:tabLst>
              <a:defRPr sz="1200"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5" name="Content Placeholder 3"/>
          <p:cNvSpPr>
            <a:spLocks noGrp="1"/>
          </p:cNvSpPr>
          <p:nvPr>
            <p:ph sz="quarter" idx="20"/>
          </p:nvPr>
        </p:nvSpPr>
        <p:spPr>
          <a:xfrm>
            <a:off x="6246000" y="1714499"/>
            <a:ext cx="5508000" cy="4644000"/>
          </a:xfrm>
          <a:prstGeom prst="rect">
            <a:avLst/>
          </a:prstGeom>
        </p:spPr>
        <p:txBody>
          <a:bodyPr>
            <a:noAutofit/>
          </a:bodyPr>
          <a:lstStyle>
            <a:lvl1pPr marL="0" indent="0" algn="l">
              <a:spcBef>
                <a:spcPts val="200"/>
              </a:spcBef>
              <a:spcAft>
                <a:spcPts val="200"/>
              </a:spcAft>
              <a:buFontTx/>
              <a:buNone/>
              <a:tabLst>
                <a:tab pos="3771900" algn="r"/>
              </a:tabLst>
              <a:defRPr sz="1200"/>
            </a:lvl1pPr>
            <a:lvl2pPr marL="180975" indent="-180975" algn="l">
              <a:spcBef>
                <a:spcPts val="200"/>
              </a:spcBef>
              <a:spcAft>
                <a:spcPts val="200"/>
              </a:spcAft>
              <a:buClrTx/>
              <a:buSzPct val="100000"/>
              <a:buFont typeface="Arial" panose="020B0604020202020204" pitchFamily="34" charset="0"/>
              <a:buChar char="•"/>
              <a:tabLst>
                <a:tab pos="3771900" algn="r"/>
              </a:tabLst>
              <a:defRPr sz="1200"/>
            </a:lvl2pPr>
            <a:lvl3pPr marL="360363" indent="-179388" algn="l">
              <a:spcBef>
                <a:spcPts val="200"/>
              </a:spcBef>
              <a:spcAft>
                <a:spcPts val="200"/>
              </a:spcAft>
              <a:buClrTx/>
              <a:buSzPct val="100000"/>
              <a:buFont typeface="Arial" panose="020B0604020202020204" pitchFamily="34" charset="0"/>
              <a:buChar char="−"/>
              <a:tabLst>
                <a:tab pos="3771900" algn="r"/>
              </a:tabLst>
              <a:defRPr sz="1200"/>
            </a:lvl3pPr>
            <a:lvl4pPr marL="540000" indent="-180000" algn="l">
              <a:spcBef>
                <a:spcPts val="200"/>
              </a:spcBef>
              <a:spcAft>
                <a:spcPts val="200"/>
              </a:spcAft>
              <a:buClrTx/>
              <a:buSzPct val="100000"/>
              <a:buFont typeface="Arial" panose="020B0604020202020204" pitchFamily="34" charset="0"/>
              <a:buChar char="◦"/>
              <a:tabLst>
                <a:tab pos="3771900" algn="r"/>
              </a:tabLst>
              <a:defRPr sz="1200"/>
            </a:lvl4pPr>
            <a:lvl5pPr marL="720000" indent="-180975" algn="l">
              <a:spcBef>
                <a:spcPts val="200"/>
              </a:spcBef>
              <a:spcAft>
                <a:spcPts val="200"/>
              </a:spcAft>
              <a:buClrTx/>
              <a:buSzPct val="100000"/>
              <a:buFont typeface="Arial" panose="020B0604020202020204" pitchFamily="34" charset="0"/>
              <a:buChar char="−"/>
              <a:tabLst>
                <a:tab pos="3771900" algn="r"/>
              </a:tabLst>
              <a:defRPr sz="1200"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ext Placeholder 8">
            <a:extLst>
              <a:ext uri="{FF2B5EF4-FFF2-40B4-BE49-F238E27FC236}">
                <a16:creationId xmlns:a16="http://schemas.microsoft.com/office/drawing/2014/main" id="{ADD490B8-B418-78D3-2E0B-461A61F706DD}"/>
              </a:ext>
            </a:extLst>
          </p:cNvPr>
          <p:cNvSpPr>
            <a:spLocks noGrp="1"/>
          </p:cNvSpPr>
          <p:nvPr>
            <p:ph type="body" sz="quarter" idx="13" hasCustomPrompt="1"/>
          </p:nvPr>
        </p:nvSpPr>
        <p:spPr>
          <a:xfrm>
            <a:off x="450000" y="684000"/>
            <a:ext cx="11304000" cy="757255"/>
          </a:xfrm>
          <a:prstGeom prst="rect">
            <a:avLst/>
          </a:prstGeom>
        </p:spPr>
        <p:txBody>
          <a:bodyPr lIns="0" tIns="0" rIns="0" bIns="0" anchor="t" anchorCtr="0">
            <a:noAutofit/>
          </a:bodyPr>
          <a:lstStyle>
            <a:lvl1pPr marL="0" indent="0">
              <a:spcBef>
                <a:spcPts val="0"/>
              </a:spcBef>
              <a:spcAft>
                <a:spcPts val="0"/>
              </a:spcAft>
              <a:buNone/>
              <a:defRPr sz="1800" b="0">
                <a:solidFill>
                  <a:schemeClr val="tx2"/>
                </a:solidFill>
              </a:defRPr>
            </a:lvl1pPr>
          </a:lstStyle>
          <a:p>
            <a:pPr lvl="0"/>
            <a:r>
              <a:rPr lang="en-US" dirty="0"/>
              <a:t>Click to add subtitle</a:t>
            </a:r>
          </a:p>
        </p:txBody>
      </p:sp>
      <p:sp>
        <p:nvSpPr>
          <p:cNvPr id="4" name="Title Placeholder 1">
            <a:extLst>
              <a:ext uri="{FF2B5EF4-FFF2-40B4-BE49-F238E27FC236}">
                <a16:creationId xmlns:a16="http://schemas.microsoft.com/office/drawing/2014/main" id="{8333EA7F-716E-CA3B-831D-4E6ADC7C2184}"/>
              </a:ext>
            </a:extLst>
          </p:cNvPr>
          <p:cNvSpPr>
            <a:spLocks noGrp="1"/>
          </p:cNvSpPr>
          <p:nvPr>
            <p:ph type="title" hasCustomPrompt="1"/>
          </p:nvPr>
        </p:nvSpPr>
        <p:spPr>
          <a:xfrm>
            <a:off x="450000" y="345992"/>
            <a:ext cx="11304000" cy="342000"/>
          </a:xfrm>
          <a:prstGeom prst="rect">
            <a:avLst/>
          </a:prstGeom>
        </p:spPr>
        <p:txBody>
          <a:bodyPr vert="horz" lIns="0" tIns="0" rIns="0" bIns="0" rtlCol="0" anchor="t" anchorCtr="0">
            <a:noAutofit/>
          </a:bodyPr>
          <a:lstStyle>
            <a:lvl1pPr>
              <a:spcBef>
                <a:spcPts val="0"/>
              </a:spcBef>
              <a:spcAft>
                <a:spcPts val="0"/>
              </a:spcAft>
              <a:defRPr sz="2100">
                <a:latin typeface="+mj-lt"/>
              </a:defRPr>
            </a:lvl1pPr>
          </a:lstStyle>
          <a:p>
            <a:r>
              <a:rPr lang="en-US" dirty="0"/>
              <a:t>Click to add title</a:t>
            </a:r>
          </a:p>
        </p:txBody>
      </p:sp>
    </p:spTree>
    <p:extLst>
      <p:ext uri="{BB962C8B-B14F-4D97-AF65-F5344CB8AC3E}">
        <p14:creationId xmlns:p14="http://schemas.microsoft.com/office/powerpoint/2010/main" val="196071047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ubtitle, 3 columns">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EA63C211-FBF0-0771-BE99-47E7028BD228}"/>
              </a:ext>
            </a:extLst>
          </p:cNvPr>
          <p:cNvGraphicFramePr>
            <a:graphicFrameLocks noChangeAspect="1"/>
          </p:cNvGraphicFramePr>
          <p:nvPr userDrawn="1">
            <p:custDataLst>
              <p:tags r:id="rId1"/>
            </p:custDataLst>
            <p:extLst>
              <p:ext uri="{D42A27DB-BD31-4B8C-83A1-F6EECF244321}">
                <p14:modId xmlns:p14="http://schemas.microsoft.com/office/powerpoint/2010/main" val="12759974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 imgW="425" imgH="425" progId="TCLayout.ActiveDocument.1">
                  <p:embed/>
                </p:oleObj>
              </mc:Choice>
              <mc:Fallback>
                <p:oleObj name="think-cell Folie" r:id="" imgW="425" imgH="425" progId="TCLayout.ActiveDocument.1">
                  <p:embed/>
                  <p:pic>
                    <p:nvPicPr>
                      <p:cNvPr id="0" name=""/>
                      <p:cNvPicPr/>
                      <p:nvPr/>
                    </p:nvPicPr>
                    <p:blipFill>
                      <a:blip/>
                      <a:stretch>
                        <a:fillRect/>
                      </a:stretch>
                    </p:blipFill>
                    <p:spPr>
                      <a:xfrm>
                        <a:off x="1588" y="1588"/>
                        <a:ext cx="1588" cy="1588"/>
                      </a:xfrm>
                      <a:prstGeom prst="rect">
                        <a:avLst/>
                      </a:prstGeom>
                    </p:spPr>
                  </p:pic>
                </p:oleObj>
              </mc:Fallback>
            </mc:AlternateContent>
          </a:graphicData>
        </a:graphic>
      </p:graphicFrame>
      <p:sp>
        <p:nvSpPr>
          <p:cNvPr id="23" name="Content Placeholder 3">
            <a:extLst>
              <a:ext uri="{FF2B5EF4-FFF2-40B4-BE49-F238E27FC236}">
                <a16:creationId xmlns:a16="http://schemas.microsoft.com/office/drawing/2014/main" id="{BFED540D-3BF1-4047-9D69-9C3EB9B94551}"/>
              </a:ext>
            </a:extLst>
          </p:cNvPr>
          <p:cNvSpPr>
            <a:spLocks noGrp="1"/>
          </p:cNvSpPr>
          <p:nvPr>
            <p:ph sz="quarter" idx="10"/>
          </p:nvPr>
        </p:nvSpPr>
        <p:spPr>
          <a:xfrm>
            <a:off x="450000" y="1714499"/>
            <a:ext cx="3549904" cy="4644000"/>
          </a:xfrm>
          <a:prstGeom prst="rect">
            <a:avLst/>
          </a:prstGeom>
        </p:spPr>
        <p:txBody>
          <a:bodyPr>
            <a:noAutofit/>
          </a:bodyPr>
          <a:lstStyle>
            <a:lvl1pPr marL="0" indent="0" algn="l">
              <a:spcBef>
                <a:spcPts val="200"/>
              </a:spcBef>
              <a:spcAft>
                <a:spcPts val="200"/>
              </a:spcAft>
              <a:buFontTx/>
              <a:buNone/>
              <a:tabLst>
                <a:tab pos="3771900" algn="r"/>
              </a:tabLst>
              <a:defRPr sz="1200"/>
            </a:lvl1pPr>
            <a:lvl2pPr marL="180975" indent="-180975" algn="l">
              <a:spcBef>
                <a:spcPts val="200"/>
              </a:spcBef>
              <a:spcAft>
                <a:spcPts val="200"/>
              </a:spcAft>
              <a:buClrTx/>
              <a:buSzPct val="100000"/>
              <a:buFont typeface="Arial" panose="020B0604020202020204" pitchFamily="34" charset="0"/>
              <a:buChar char="•"/>
              <a:tabLst>
                <a:tab pos="3771900" algn="r"/>
              </a:tabLst>
              <a:defRPr sz="1200"/>
            </a:lvl2pPr>
            <a:lvl3pPr marL="360363" indent="-179388" algn="l">
              <a:spcBef>
                <a:spcPts val="200"/>
              </a:spcBef>
              <a:spcAft>
                <a:spcPts val="200"/>
              </a:spcAft>
              <a:buClrTx/>
              <a:buSzPct val="100000"/>
              <a:buFont typeface="Arial" panose="020B0604020202020204" pitchFamily="34" charset="0"/>
              <a:buChar char="−"/>
              <a:tabLst>
                <a:tab pos="3771900" algn="r"/>
              </a:tabLst>
              <a:defRPr sz="1200"/>
            </a:lvl3pPr>
            <a:lvl4pPr marL="540000" indent="-180000" algn="l">
              <a:spcBef>
                <a:spcPts val="200"/>
              </a:spcBef>
              <a:spcAft>
                <a:spcPts val="200"/>
              </a:spcAft>
              <a:buClrTx/>
              <a:buSzPct val="100000"/>
              <a:buFont typeface="Arial" panose="020B0604020202020204" pitchFamily="34" charset="0"/>
              <a:buChar char="◦"/>
              <a:tabLst>
                <a:tab pos="3771900" algn="r"/>
              </a:tabLst>
              <a:defRPr sz="1200"/>
            </a:lvl4pPr>
            <a:lvl5pPr marL="720000" indent="-180975" algn="l">
              <a:spcBef>
                <a:spcPts val="200"/>
              </a:spcBef>
              <a:spcAft>
                <a:spcPts val="200"/>
              </a:spcAft>
              <a:buClrTx/>
              <a:buSzPct val="100000"/>
              <a:buFont typeface="Arial" panose="020B0604020202020204" pitchFamily="34" charset="0"/>
              <a:buChar char="−"/>
              <a:tabLst>
                <a:tab pos="3771900" algn="r"/>
              </a:tabLst>
              <a:defRPr sz="1200"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 name="Text Placeholder 8">
            <a:extLst>
              <a:ext uri="{FF2B5EF4-FFF2-40B4-BE49-F238E27FC236}">
                <a16:creationId xmlns:a16="http://schemas.microsoft.com/office/drawing/2014/main" id="{8B191C74-910B-0CFC-9067-143443C4A272}"/>
              </a:ext>
            </a:extLst>
          </p:cNvPr>
          <p:cNvSpPr>
            <a:spLocks noGrp="1"/>
          </p:cNvSpPr>
          <p:nvPr>
            <p:ph type="body" sz="quarter" idx="13" hasCustomPrompt="1"/>
          </p:nvPr>
        </p:nvSpPr>
        <p:spPr>
          <a:xfrm>
            <a:off x="450000" y="684000"/>
            <a:ext cx="11304000" cy="757255"/>
          </a:xfrm>
          <a:prstGeom prst="rect">
            <a:avLst/>
          </a:prstGeom>
        </p:spPr>
        <p:txBody>
          <a:bodyPr lIns="0" tIns="0" rIns="0" bIns="0" anchor="t" anchorCtr="0">
            <a:noAutofit/>
          </a:bodyPr>
          <a:lstStyle>
            <a:lvl1pPr marL="0" indent="0">
              <a:spcBef>
                <a:spcPts val="0"/>
              </a:spcBef>
              <a:spcAft>
                <a:spcPts val="0"/>
              </a:spcAft>
              <a:buNone/>
              <a:defRPr sz="1800" b="0">
                <a:solidFill>
                  <a:schemeClr val="tx2"/>
                </a:solidFill>
              </a:defRPr>
            </a:lvl1pPr>
          </a:lstStyle>
          <a:p>
            <a:pPr lvl="0"/>
            <a:r>
              <a:rPr lang="en-US" dirty="0"/>
              <a:t>Click to add subtitle</a:t>
            </a:r>
          </a:p>
        </p:txBody>
      </p:sp>
      <p:sp>
        <p:nvSpPr>
          <p:cNvPr id="5" name="Title Placeholder 1">
            <a:extLst>
              <a:ext uri="{FF2B5EF4-FFF2-40B4-BE49-F238E27FC236}">
                <a16:creationId xmlns:a16="http://schemas.microsoft.com/office/drawing/2014/main" id="{9F0BB36C-DE52-CFD5-6483-3AF9FFFA109A}"/>
              </a:ext>
            </a:extLst>
          </p:cNvPr>
          <p:cNvSpPr>
            <a:spLocks noGrp="1"/>
          </p:cNvSpPr>
          <p:nvPr>
            <p:ph type="title" hasCustomPrompt="1"/>
          </p:nvPr>
        </p:nvSpPr>
        <p:spPr>
          <a:xfrm>
            <a:off x="450000" y="345992"/>
            <a:ext cx="11304000" cy="342000"/>
          </a:xfrm>
          <a:prstGeom prst="rect">
            <a:avLst/>
          </a:prstGeom>
        </p:spPr>
        <p:txBody>
          <a:bodyPr vert="horz" lIns="0" tIns="0" rIns="0" bIns="0" rtlCol="0" anchor="t" anchorCtr="0">
            <a:noAutofit/>
          </a:bodyPr>
          <a:lstStyle>
            <a:lvl1pPr>
              <a:spcBef>
                <a:spcPts val="0"/>
              </a:spcBef>
              <a:spcAft>
                <a:spcPts val="0"/>
              </a:spcAft>
              <a:defRPr sz="2100">
                <a:latin typeface="+mj-lt"/>
              </a:defRPr>
            </a:lvl1pPr>
          </a:lstStyle>
          <a:p>
            <a:r>
              <a:rPr lang="en-US" dirty="0"/>
              <a:t>Click to add title</a:t>
            </a:r>
          </a:p>
        </p:txBody>
      </p:sp>
      <p:sp>
        <p:nvSpPr>
          <p:cNvPr id="6" name="Content Placeholder 3">
            <a:extLst>
              <a:ext uri="{FF2B5EF4-FFF2-40B4-BE49-F238E27FC236}">
                <a16:creationId xmlns:a16="http://schemas.microsoft.com/office/drawing/2014/main" id="{CF857E55-4828-A256-F67F-37E4E75E2297}"/>
              </a:ext>
            </a:extLst>
          </p:cNvPr>
          <p:cNvSpPr>
            <a:spLocks noGrp="1"/>
          </p:cNvSpPr>
          <p:nvPr>
            <p:ph sz="quarter" idx="17"/>
          </p:nvPr>
        </p:nvSpPr>
        <p:spPr>
          <a:xfrm>
            <a:off x="4327048" y="1714499"/>
            <a:ext cx="3549904" cy="4644000"/>
          </a:xfrm>
          <a:prstGeom prst="rect">
            <a:avLst/>
          </a:prstGeom>
        </p:spPr>
        <p:txBody>
          <a:bodyPr>
            <a:noAutofit/>
          </a:bodyPr>
          <a:lstStyle>
            <a:lvl1pPr marL="0" indent="0" algn="l">
              <a:spcBef>
                <a:spcPts val="200"/>
              </a:spcBef>
              <a:spcAft>
                <a:spcPts val="200"/>
              </a:spcAft>
              <a:buFontTx/>
              <a:buNone/>
              <a:tabLst>
                <a:tab pos="3771900" algn="r"/>
              </a:tabLst>
              <a:defRPr sz="1200"/>
            </a:lvl1pPr>
            <a:lvl2pPr marL="180975" indent="-180975" algn="l">
              <a:spcBef>
                <a:spcPts val="200"/>
              </a:spcBef>
              <a:spcAft>
                <a:spcPts val="200"/>
              </a:spcAft>
              <a:buClrTx/>
              <a:buSzPct val="100000"/>
              <a:buFont typeface="Arial" panose="020B0604020202020204" pitchFamily="34" charset="0"/>
              <a:buChar char="•"/>
              <a:tabLst>
                <a:tab pos="3771900" algn="r"/>
              </a:tabLst>
              <a:defRPr sz="1200"/>
            </a:lvl2pPr>
            <a:lvl3pPr marL="360363" indent="-179388" algn="l">
              <a:spcBef>
                <a:spcPts val="200"/>
              </a:spcBef>
              <a:spcAft>
                <a:spcPts val="200"/>
              </a:spcAft>
              <a:buClrTx/>
              <a:buSzPct val="100000"/>
              <a:buFont typeface="Arial" panose="020B0604020202020204" pitchFamily="34" charset="0"/>
              <a:buChar char="−"/>
              <a:tabLst>
                <a:tab pos="3771900" algn="r"/>
              </a:tabLst>
              <a:defRPr sz="1200"/>
            </a:lvl3pPr>
            <a:lvl4pPr marL="540000" indent="-180000" algn="l">
              <a:spcBef>
                <a:spcPts val="200"/>
              </a:spcBef>
              <a:spcAft>
                <a:spcPts val="200"/>
              </a:spcAft>
              <a:buClrTx/>
              <a:buSzPct val="100000"/>
              <a:buFont typeface="Arial" panose="020B0604020202020204" pitchFamily="34" charset="0"/>
              <a:buChar char="◦"/>
              <a:tabLst>
                <a:tab pos="3771900" algn="r"/>
              </a:tabLst>
              <a:defRPr sz="1200"/>
            </a:lvl4pPr>
            <a:lvl5pPr marL="715963" indent="-180975" algn="l">
              <a:spcBef>
                <a:spcPts val="200"/>
              </a:spcBef>
              <a:spcAft>
                <a:spcPts val="200"/>
              </a:spcAft>
              <a:buClrTx/>
              <a:buSzPct val="100000"/>
              <a:buFont typeface="Arial" panose="020B0604020202020204" pitchFamily="34" charset="0"/>
              <a:buChar char="−"/>
              <a:tabLst>
                <a:tab pos="3771900" algn="r"/>
              </a:tabLst>
              <a:defRPr sz="1200"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Content Placeholder 3">
            <a:extLst>
              <a:ext uri="{FF2B5EF4-FFF2-40B4-BE49-F238E27FC236}">
                <a16:creationId xmlns:a16="http://schemas.microsoft.com/office/drawing/2014/main" id="{9495ED2B-E3BF-3456-BD7E-366BCEB61955}"/>
              </a:ext>
            </a:extLst>
          </p:cNvPr>
          <p:cNvSpPr>
            <a:spLocks noGrp="1"/>
          </p:cNvSpPr>
          <p:nvPr>
            <p:ph sz="quarter" idx="18"/>
          </p:nvPr>
        </p:nvSpPr>
        <p:spPr>
          <a:xfrm>
            <a:off x="8204096" y="1714499"/>
            <a:ext cx="3549904" cy="4644000"/>
          </a:xfrm>
          <a:prstGeom prst="rect">
            <a:avLst/>
          </a:prstGeom>
        </p:spPr>
        <p:txBody>
          <a:bodyPr>
            <a:noAutofit/>
          </a:bodyPr>
          <a:lstStyle>
            <a:lvl1pPr marL="0" indent="0" algn="l">
              <a:spcBef>
                <a:spcPts val="200"/>
              </a:spcBef>
              <a:spcAft>
                <a:spcPts val="200"/>
              </a:spcAft>
              <a:buFontTx/>
              <a:buNone/>
              <a:tabLst>
                <a:tab pos="3771900" algn="r"/>
              </a:tabLst>
              <a:defRPr sz="1200"/>
            </a:lvl1pPr>
            <a:lvl2pPr marL="180975" indent="-180975" algn="l">
              <a:spcBef>
                <a:spcPts val="200"/>
              </a:spcBef>
              <a:spcAft>
                <a:spcPts val="200"/>
              </a:spcAft>
              <a:buClrTx/>
              <a:buSzPct val="100000"/>
              <a:buFont typeface="Arial" panose="020B0604020202020204" pitchFamily="34" charset="0"/>
              <a:buChar char="•"/>
              <a:tabLst>
                <a:tab pos="3771900" algn="r"/>
              </a:tabLst>
              <a:defRPr sz="1200"/>
            </a:lvl2pPr>
            <a:lvl3pPr marL="360363" indent="-179388" algn="l">
              <a:spcBef>
                <a:spcPts val="200"/>
              </a:spcBef>
              <a:spcAft>
                <a:spcPts val="200"/>
              </a:spcAft>
              <a:buClrTx/>
              <a:buSzPct val="100000"/>
              <a:buFont typeface="Arial" panose="020B0604020202020204" pitchFamily="34" charset="0"/>
              <a:buChar char="−"/>
              <a:tabLst>
                <a:tab pos="3771900" algn="r"/>
              </a:tabLst>
              <a:defRPr sz="1200"/>
            </a:lvl3pPr>
            <a:lvl4pPr marL="540000" indent="-180000" algn="l">
              <a:spcBef>
                <a:spcPts val="200"/>
              </a:spcBef>
              <a:spcAft>
                <a:spcPts val="200"/>
              </a:spcAft>
              <a:buClrTx/>
              <a:buSzPct val="100000"/>
              <a:buFont typeface="Arial" panose="020B0604020202020204" pitchFamily="34" charset="0"/>
              <a:buChar char="◦"/>
              <a:tabLst>
                <a:tab pos="3771900" algn="r"/>
              </a:tabLst>
              <a:defRPr sz="1200"/>
            </a:lvl4pPr>
            <a:lvl5pPr marL="720000" indent="-180975" algn="l">
              <a:spcBef>
                <a:spcPts val="200"/>
              </a:spcBef>
              <a:spcAft>
                <a:spcPts val="200"/>
              </a:spcAft>
              <a:buClrTx/>
              <a:buSzPct val="100000"/>
              <a:buFont typeface="Arial" panose="020B0604020202020204" pitchFamily="34" charset="0"/>
              <a:buChar char="−"/>
              <a:tabLst>
                <a:tab pos="3771900" algn="r"/>
              </a:tabLst>
              <a:defRPr sz="1200"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92772082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4 columns">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C18030CB-8A1E-7879-CA68-10EA5C7AECBF}"/>
              </a:ext>
            </a:extLst>
          </p:cNvPr>
          <p:cNvGraphicFramePr>
            <a:graphicFrameLocks noChangeAspect="1"/>
          </p:cNvGraphicFramePr>
          <p:nvPr userDrawn="1">
            <p:custDataLst>
              <p:tags r:id="rId1"/>
            </p:custDataLst>
            <p:extLst>
              <p:ext uri="{D42A27DB-BD31-4B8C-83A1-F6EECF244321}">
                <p14:modId xmlns:p14="http://schemas.microsoft.com/office/powerpoint/2010/main" val="29286007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 imgW="425" imgH="425" progId="TCLayout.ActiveDocument.1">
                  <p:embed/>
                </p:oleObj>
              </mc:Choice>
              <mc:Fallback>
                <p:oleObj name="think-cell Folie" r:id="" imgW="425" imgH="425" progId="TCLayout.ActiveDocument.1">
                  <p:embed/>
                  <p:pic>
                    <p:nvPicPr>
                      <p:cNvPr id="0" name=""/>
                      <p:cNvPicPr/>
                      <p:nvPr/>
                    </p:nvPicPr>
                    <p:blipFill>
                      <a:blip/>
                      <a:stretch>
                        <a:fillRect/>
                      </a:stretch>
                    </p:blipFill>
                    <p:spPr>
                      <a:xfrm>
                        <a:off x="1588" y="1588"/>
                        <a:ext cx="1588" cy="1588"/>
                      </a:xfrm>
                      <a:prstGeom prst="rect">
                        <a:avLst/>
                      </a:prstGeom>
                    </p:spPr>
                  </p:pic>
                </p:oleObj>
              </mc:Fallback>
            </mc:AlternateContent>
          </a:graphicData>
        </a:graphic>
      </p:graphicFrame>
      <p:sp>
        <p:nvSpPr>
          <p:cNvPr id="12" name="Content Placeholder 3">
            <a:extLst>
              <a:ext uri="{FF2B5EF4-FFF2-40B4-BE49-F238E27FC236}">
                <a16:creationId xmlns:a16="http://schemas.microsoft.com/office/drawing/2014/main" id="{593F994E-D5B3-4236-9E8D-771F764DB8E8}"/>
              </a:ext>
            </a:extLst>
          </p:cNvPr>
          <p:cNvSpPr>
            <a:spLocks noGrp="1"/>
          </p:cNvSpPr>
          <p:nvPr>
            <p:ph sz="quarter" idx="10"/>
          </p:nvPr>
        </p:nvSpPr>
        <p:spPr>
          <a:xfrm>
            <a:off x="450000" y="1714500"/>
            <a:ext cx="2685018" cy="4644000"/>
          </a:xfrm>
          <a:prstGeom prst="rect">
            <a:avLst/>
          </a:prstGeom>
        </p:spPr>
        <p:txBody>
          <a:bodyPr>
            <a:noAutofit/>
          </a:bodyPr>
          <a:lstStyle>
            <a:lvl1pPr marL="0" indent="0" algn="l">
              <a:spcBef>
                <a:spcPts val="200"/>
              </a:spcBef>
              <a:spcAft>
                <a:spcPts val="200"/>
              </a:spcAft>
              <a:buFontTx/>
              <a:buNone/>
              <a:tabLst>
                <a:tab pos="3771900" algn="r"/>
              </a:tabLst>
              <a:defRPr sz="1200">
                <a:latin typeface="+mn-lt"/>
              </a:defRPr>
            </a:lvl1pPr>
            <a:lvl2pPr marL="180000" indent="-180000" algn="l">
              <a:spcBef>
                <a:spcPts val="200"/>
              </a:spcBef>
              <a:spcAft>
                <a:spcPts val="200"/>
              </a:spcAft>
              <a:buClrTx/>
              <a:buSzPct val="100000"/>
              <a:buFont typeface="Arial" panose="020B0604020202020204" pitchFamily="34" charset="0"/>
              <a:buChar char="•"/>
              <a:tabLst>
                <a:tab pos="3771900" algn="r"/>
              </a:tabLst>
              <a:defRPr sz="1200">
                <a:latin typeface="+mj-lt"/>
              </a:defRPr>
            </a:lvl2pPr>
            <a:lvl3pPr marL="360000" indent="-180000" algn="l">
              <a:spcBef>
                <a:spcPts val="200"/>
              </a:spcBef>
              <a:spcAft>
                <a:spcPts val="200"/>
              </a:spcAft>
              <a:buClrTx/>
              <a:buSzPct val="100000"/>
              <a:buFont typeface="Arial" panose="020B0604020202020204" pitchFamily="34" charset="0"/>
              <a:buChar char="−"/>
              <a:tabLst>
                <a:tab pos="3771900" algn="r"/>
              </a:tabLst>
              <a:defRPr sz="1200">
                <a:latin typeface="+mn-lt"/>
              </a:defRPr>
            </a:lvl3pPr>
            <a:lvl4pPr marL="540000" indent="-180000" algn="l">
              <a:spcBef>
                <a:spcPts val="200"/>
              </a:spcBef>
              <a:spcAft>
                <a:spcPts val="200"/>
              </a:spcAft>
              <a:buClrTx/>
              <a:buSzPct val="100000"/>
              <a:buFont typeface="Arial" panose="020B0604020202020204" pitchFamily="34" charset="0"/>
              <a:buChar char="◦"/>
              <a:tabLst>
                <a:tab pos="3771900" algn="r"/>
              </a:tabLst>
              <a:defRPr sz="1200">
                <a:latin typeface="+mn-lt"/>
              </a:defRPr>
            </a:lvl4pPr>
            <a:lvl5pPr marL="720000" indent="-180000" algn="l">
              <a:spcBef>
                <a:spcPts val="200"/>
              </a:spcBef>
              <a:spcAft>
                <a:spcPts val="200"/>
              </a:spcAft>
              <a:buClrTx/>
              <a:buSzPct val="100000"/>
              <a:buFont typeface="Arial" panose="020B0604020202020204" pitchFamily="34" charset="0"/>
              <a:buChar char="−"/>
              <a:tabLst>
                <a:tab pos="3771900" algn="r"/>
              </a:tabLst>
              <a:defRPr sz="1200" baseline="0">
                <a:latin typeface="+mn-l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ext Placeholder 8">
            <a:extLst>
              <a:ext uri="{FF2B5EF4-FFF2-40B4-BE49-F238E27FC236}">
                <a16:creationId xmlns:a16="http://schemas.microsoft.com/office/drawing/2014/main" id="{FB60B513-6C68-425A-86AC-3FC42F4B2B1D}"/>
              </a:ext>
            </a:extLst>
          </p:cNvPr>
          <p:cNvSpPr>
            <a:spLocks noGrp="1"/>
          </p:cNvSpPr>
          <p:nvPr>
            <p:ph type="body" sz="quarter" idx="13" hasCustomPrompt="1"/>
          </p:nvPr>
        </p:nvSpPr>
        <p:spPr>
          <a:xfrm>
            <a:off x="450000" y="684000"/>
            <a:ext cx="11304000" cy="757255"/>
          </a:xfrm>
          <a:prstGeom prst="rect">
            <a:avLst/>
          </a:prstGeom>
        </p:spPr>
        <p:txBody>
          <a:bodyPr lIns="0" tIns="0" rIns="0" bIns="0" anchor="t" anchorCtr="0">
            <a:noAutofit/>
          </a:bodyPr>
          <a:lstStyle>
            <a:lvl1pPr marL="0" indent="0">
              <a:spcBef>
                <a:spcPts val="0"/>
              </a:spcBef>
              <a:spcAft>
                <a:spcPts val="0"/>
              </a:spcAft>
              <a:buNone/>
              <a:defRPr sz="1800" b="0">
                <a:solidFill>
                  <a:schemeClr val="tx2"/>
                </a:solidFill>
              </a:defRPr>
            </a:lvl1pPr>
          </a:lstStyle>
          <a:p>
            <a:pPr lvl="0"/>
            <a:r>
              <a:rPr lang="en-US" dirty="0"/>
              <a:t>Click to add subtitle</a:t>
            </a:r>
          </a:p>
        </p:txBody>
      </p:sp>
      <p:sp>
        <p:nvSpPr>
          <p:cNvPr id="8" name="Title Placeholder 1">
            <a:extLst>
              <a:ext uri="{FF2B5EF4-FFF2-40B4-BE49-F238E27FC236}">
                <a16:creationId xmlns:a16="http://schemas.microsoft.com/office/drawing/2014/main" id="{D9257AFC-2713-6B3B-F635-37B6D88CC30D}"/>
              </a:ext>
            </a:extLst>
          </p:cNvPr>
          <p:cNvSpPr>
            <a:spLocks noGrp="1"/>
          </p:cNvSpPr>
          <p:nvPr>
            <p:ph type="title" hasCustomPrompt="1"/>
          </p:nvPr>
        </p:nvSpPr>
        <p:spPr>
          <a:xfrm>
            <a:off x="450000" y="345992"/>
            <a:ext cx="11304000" cy="342000"/>
          </a:xfrm>
          <a:prstGeom prst="rect">
            <a:avLst/>
          </a:prstGeom>
        </p:spPr>
        <p:txBody>
          <a:bodyPr vert="horz" lIns="0" tIns="0" rIns="0" bIns="0" rtlCol="0" anchor="t" anchorCtr="0">
            <a:noAutofit/>
          </a:bodyPr>
          <a:lstStyle>
            <a:lvl1pPr>
              <a:spcBef>
                <a:spcPts val="0"/>
              </a:spcBef>
              <a:spcAft>
                <a:spcPts val="0"/>
              </a:spcAft>
              <a:defRPr sz="2100">
                <a:latin typeface="+mj-lt"/>
              </a:defRPr>
            </a:lvl1pPr>
          </a:lstStyle>
          <a:p>
            <a:r>
              <a:rPr lang="en-US" dirty="0"/>
              <a:t>Click to add title</a:t>
            </a:r>
          </a:p>
        </p:txBody>
      </p:sp>
      <p:sp>
        <p:nvSpPr>
          <p:cNvPr id="3" name="Content Placeholder 3">
            <a:extLst>
              <a:ext uri="{FF2B5EF4-FFF2-40B4-BE49-F238E27FC236}">
                <a16:creationId xmlns:a16="http://schemas.microsoft.com/office/drawing/2014/main" id="{78399729-E02F-6932-E974-B314DDB07723}"/>
              </a:ext>
            </a:extLst>
          </p:cNvPr>
          <p:cNvSpPr>
            <a:spLocks noGrp="1"/>
          </p:cNvSpPr>
          <p:nvPr>
            <p:ph sz="quarter" idx="14"/>
          </p:nvPr>
        </p:nvSpPr>
        <p:spPr>
          <a:xfrm>
            <a:off x="3320522" y="1714500"/>
            <a:ext cx="2685018" cy="4644000"/>
          </a:xfrm>
          <a:prstGeom prst="rect">
            <a:avLst/>
          </a:prstGeom>
        </p:spPr>
        <p:txBody>
          <a:bodyPr>
            <a:noAutofit/>
          </a:bodyPr>
          <a:lstStyle>
            <a:lvl1pPr marL="0" indent="0" algn="l">
              <a:spcBef>
                <a:spcPts val="200"/>
              </a:spcBef>
              <a:spcAft>
                <a:spcPts val="200"/>
              </a:spcAft>
              <a:buFontTx/>
              <a:buNone/>
              <a:tabLst>
                <a:tab pos="3771900" algn="r"/>
              </a:tabLst>
              <a:defRPr sz="1200">
                <a:latin typeface="+mn-lt"/>
              </a:defRPr>
            </a:lvl1pPr>
            <a:lvl2pPr marL="180000" indent="-180000" algn="l">
              <a:spcBef>
                <a:spcPts val="200"/>
              </a:spcBef>
              <a:spcAft>
                <a:spcPts val="200"/>
              </a:spcAft>
              <a:buClrTx/>
              <a:buSzPct val="100000"/>
              <a:buFont typeface="Arial" panose="020B0604020202020204" pitchFamily="34" charset="0"/>
              <a:buChar char="•"/>
              <a:tabLst>
                <a:tab pos="3771900" algn="r"/>
              </a:tabLst>
              <a:defRPr sz="1200">
                <a:latin typeface="+mj-lt"/>
              </a:defRPr>
            </a:lvl2pPr>
            <a:lvl3pPr marL="360000" indent="-180000" algn="l">
              <a:spcBef>
                <a:spcPts val="200"/>
              </a:spcBef>
              <a:spcAft>
                <a:spcPts val="200"/>
              </a:spcAft>
              <a:buClrTx/>
              <a:buSzPct val="100000"/>
              <a:buFont typeface="Arial" panose="020B0604020202020204" pitchFamily="34" charset="0"/>
              <a:buChar char="−"/>
              <a:tabLst>
                <a:tab pos="3771900" algn="r"/>
              </a:tabLst>
              <a:defRPr sz="1200">
                <a:latin typeface="+mn-lt"/>
              </a:defRPr>
            </a:lvl3pPr>
            <a:lvl4pPr marL="540000" indent="-180000" algn="l">
              <a:spcBef>
                <a:spcPts val="200"/>
              </a:spcBef>
              <a:spcAft>
                <a:spcPts val="200"/>
              </a:spcAft>
              <a:buClrTx/>
              <a:buSzPct val="100000"/>
              <a:buFont typeface="Arial" panose="020B0604020202020204" pitchFamily="34" charset="0"/>
              <a:buChar char="◦"/>
              <a:tabLst>
                <a:tab pos="3771900" algn="r"/>
              </a:tabLst>
              <a:defRPr sz="1200">
                <a:latin typeface="+mn-lt"/>
              </a:defRPr>
            </a:lvl4pPr>
            <a:lvl5pPr marL="720000" indent="-180000" algn="l">
              <a:spcBef>
                <a:spcPts val="200"/>
              </a:spcBef>
              <a:spcAft>
                <a:spcPts val="200"/>
              </a:spcAft>
              <a:buClrTx/>
              <a:buSzPct val="100000"/>
              <a:buFont typeface="Arial" panose="020B0604020202020204" pitchFamily="34" charset="0"/>
              <a:buChar char="−"/>
              <a:tabLst>
                <a:tab pos="3771900" algn="r"/>
              </a:tabLst>
              <a:defRPr sz="1200" baseline="0">
                <a:latin typeface="+mn-l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Content Placeholder 3">
            <a:extLst>
              <a:ext uri="{FF2B5EF4-FFF2-40B4-BE49-F238E27FC236}">
                <a16:creationId xmlns:a16="http://schemas.microsoft.com/office/drawing/2014/main" id="{EF9C5AD4-3A41-EE0A-548D-AA53367EB420}"/>
              </a:ext>
            </a:extLst>
          </p:cNvPr>
          <p:cNvSpPr>
            <a:spLocks noGrp="1"/>
          </p:cNvSpPr>
          <p:nvPr>
            <p:ph sz="quarter" idx="15"/>
          </p:nvPr>
        </p:nvSpPr>
        <p:spPr>
          <a:xfrm>
            <a:off x="6191044" y="1714500"/>
            <a:ext cx="2685018" cy="4644000"/>
          </a:xfrm>
          <a:prstGeom prst="rect">
            <a:avLst/>
          </a:prstGeom>
        </p:spPr>
        <p:txBody>
          <a:bodyPr>
            <a:noAutofit/>
          </a:bodyPr>
          <a:lstStyle>
            <a:lvl1pPr marL="0" indent="0" algn="l">
              <a:spcBef>
                <a:spcPts val="200"/>
              </a:spcBef>
              <a:spcAft>
                <a:spcPts val="200"/>
              </a:spcAft>
              <a:buFontTx/>
              <a:buNone/>
              <a:tabLst>
                <a:tab pos="3771900" algn="r"/>
              </a:tabLst>
              <a:defRPr sz="1200">
                <a:latin typeface="+mn-lt"/>
              </a:defRPr>
            </a:lvl1pPr>
            <a:lvl2pPr marL="180000" indent="-180000" algn="l">
              <a:spcBef>
                <a:spcPts val="200"/>
              </a:spcBef>
              <a:spcAft>
                <a:spcPts val="200"/>
              </a:spcAft>
              <a:buClrTx/>
              <a:buSzPct val="100000"/>
              <a:buFont typeface="Arial" panose="020B0604020202020204" pitchFamily="34" charset="0"/>
              <a:buChar char="•"/>
              <a:tabLst>
                <a:tab pos="3771900" algn="r"/>
              </a:tabLst>
              <a:defRPr sz="1200">
                <a:latin typeface="+mj-lt"/>
              </a:defRPr>
            </a:lvl2pPr>
            <a:lvl3pPr marL="360000" indent="-180000" algn="l">
              <a:spcBef>
                <a:spcPts val="200"/>
              </a:spcBef>
              <a:spcAft>
                <a:spcPts val="200"/>
              </a:spcAft>
              <a:buClrTx/>
              <a:buSzPct val="100000"/>
              <a:buFont typeface="Arial" panose="020B0604020202020204" pitchFamily="34" charset="0"/>
              <a:buChar char="−"/>
              <a:tabLst>
                <a:tab pos="3771900" algn="r"/>
              </a:tabLst>
              <a:defRPr sz="1200">
                <a:latin typeface="+mn-lt"/>
              </a:defRPr>
            </a:lvl3pPr>
            <a:lvl4pPr marL="540000" indent="-180000" algn="l">
              <a:spcBef>
                <a:spcPts val="200"/>
              </a:spcBef>
              <a:spcAft>
                <a:spcPts val="200"/>
              </a:spcAft>
              <a:buClrTx/>
              <a:buSzPct val="100000"/>
              <a:buFont typeface="Arial" panose="020B0604020202020204" pitchFamily="34" charset="0"/>
              <a:buChar char="◦"/>
              <a:tabLst>
                <a:tab pos="3771900" algn="r"/>
              </a:tabLst>
              <a:defRPr sz="1200">
                <a:latin typeface="+mn-lt"/>
              </a:defRPr>
            </a:lvl4pPr>
            <a:lvl5pPr marL="720000" indent="-180000" algn="l">
              <a:spcBef>
                <a:spcPts val="200"/>
              </a:spcBef>
              <a:spcAft>
                <a:spcPts val="200"/>
              </a:spcAft>
              <a:buClrTx/>
              <a:buSzPct val="100000"/>
              <a:buFont typeface="Arial" panose="020B0604020202020204" pitchFamily="34" charset="0"/>
              <a:buChar char="−"/>
              <a:tabLst>
                <a:tab pos="3771900" algn="r"/>
              </a:tabLst>
              <a:defRPr sz="1200" baseline="0">
                <a:latin typeface="+mn-l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Content Placeholder 3">
            <a:extLst>
              <a:ext uri="{FF2B5EF4-FFF2-40B4-BE49-F238E27FC236}">
                <a16:creationId xmlns:a16="http://schemas.microsoft.com/office/drawing/2014/main" id="{49C32B79-399A-BE50-934C-690E06DB391F}"/>
              </a:ext>
            </a:extLst>
          </p:cNvPr>
          <p:cNvSpPr>
            <a:spLocks noGrp="1"/>
          </p:cNvSpPr>
          <p:nvPr>
            <p:ph sz="quarter" idx="16"/>
          </p:nvPr>
        </p:nvSpPr>
        <p:spPr>
          <a:xfrm>
            <a:off x="9061565" y="1714500"/>
            <a:ext cx="2685018" cy="4644000"/>
          </a:xfrm>
          <a:prstGeom prst="rect">
            <a:avLst/>
          </a:prstGeom>
        </p:spPr>
        <p:txBody>
          <a:bodyPr>
            <a:noAutofit/>
          </a:bodyPr>
          <a:lstStyle>
            <a:lvl1pPr marL="0" indent="0" algn="l">
              <a:spcBef>
                <a:spcPts val="200"/>
              </a:spcBef>
              <a:spcAft>
                <a:spcPts val="200"/>
              </a:spcAft>
              <a:buFontTx/>
              <a:buNone/>
              <a:tabLst>
                <a:tab pos="3771900" algn="r"/>
              </a:tabLst>
              <a:defRPr sz="1200">
                <a:latin typeface="+mn-lt"/>
              </a:defRPr>
            </a:lvl1pPr>
            <a:lvl2pPr marL="180000" indent="-180000" algn="l">
              <a:spcBef>
                <a:spcPts val="200"/>
              </a:spcBef>
              <a:spcAft>
                <a:spcPts val="200"/>
              </a:spcAft>
              <a:buClrTx/>
              <a:buSzPct val="100000"/>
              <a:buFont typeface="Arial" panose="020B0604020202020204" pitchFamily="34" charset="0"/>
              <a:buChar char="•"/>
              <a:tabLst>
                <a:tab pos="3771900" algn="r"/>
              </a:tabLst>
              <a:defRPr sz="1200">
                <a:latin typeface="+mj-lt"/>
              </a:defRPr>
            </a:lvl2pPr>
            <a:lvl3pPr marL="360000" indent="-180000" algn="l">
              <a:spcBef>
                <a:spcPts val="200"/>
              </a:spcBef>
              <a:spcAft>
                <a:spcPts val="200"/>
              </a:spcAft>
              <a:buClrTx/>
              <a:buSzPct val="100000"/>
              <a:buFont typeface="Arial" panose="020B0604020202020204" pitchFamily="34" charset="0"/>
              <a:buChar char="−"/>
              <a:tabLst>
                <a:tab pos="3771900" algn="r"/>
              </a:tabLst>
              <a:defRPr sz="1200">
                <a:latin typeface="+mn-lt"/>
              </a:defRPr>
            </a:lvl3pPr>
            <a:lvl4pPr marL="540000" indent="-180000" algn="l">
              <a:spcBef>
                <a:spcPts val="200"/>
              </a:spcBef>
              <a:spcAft>
                <a:spcPts val="200"/>
              </a:spcAft>
              <a:buClrTx/>
              <a:buSzPct val="100000"/>
              <a:buFont typeface="Arial" panose="020B0604020202020204" pitchFamily="34" charset="0"/>
              <a:buChar char="◦"/>
              <a:tabLst>
                <a:tab pos="3771900" algn="r"/>
              </a:tabLst>
              <a:defRPr sz="1200">
                <a:latin typeface="+mn-lt"/>
              </a:defRPr>
            </a:lvl4pPr>
            <a:lvl5pPr marL="720000" indent="-180000" algn="l">
              <a:spcBef>
                <a:spcPts val="200"/>
              </a:spcBef>
              <a:spcAft>
                <a:spcPts val="200"/>
              </a:spcAft>
              <a:buClrTx/>
              <a:buSzPct val="100000"/>
              <a:buFont typeface="Arial" panose="020B0604020202020204" pitchFamily="34" charset="0"/>
              <a:buChar char="−"/>
              <a:tabLst>
                <a:tab pos="3771900" algn="r"/>
              </a:tabLst>
              <a:defRPr sz="1200" baseline="0">
                <a:latin typeface="+mn-l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37967277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profile ">
    <p:spTree>
      <p:nvGrpSpPr>
        <p:cNvPr id="1" name=""/>
        <p:cNvGrpSpPr/>
        <p:nvPr/>
      </p:nvGrpSpPr>
      <p:grpSpPr>
        <a:xfrm>
          <a:off x="0" y="0"/>
          <a:ext cx="0" cy="0"/>
          <a:chOff x="0" y="0"/>
          <a:chExt cx="0" cy="0"/>
        </a:xfrm>
      </p:grpSpPr>
      <p:graphicFrame>
        <p:nvGraphicFramePr>
          <p:cNvPr id="17" name="think-cell data - do not delete" hidden="1">
            <a:extLst>
              <a:ext uri="{FF2B5EF4-FFF2-40B4-BE49-F238E27FC236}">
                <a16:creationId xmlns:a16="http://schemas.microsoft.com/office/drawing/2014/main" id="{F484570F-AB85-4401-FAD0-3C8AAB53FCC5}"/>
              </a:ext>
            </a:extLst>
          </p:cNvPr>
          <p:cNvGraphicFramePr>
            <a:graphicFrameLocks noChangeAspect="1"/>
          </p:cNvGraphicFramePr>
          <p:nvPr userDrawn="1">
            <p:custDataLst>
              <p:tags r:id="rId1"/>
            </p:custDataLst>
            <p:extLst>
              <p:ext uri="{D42A27DB-BD31-4B8C-83A1-F6EECF244321}">
                <p14:modId xmlns:p14="http://schemas.microsoft.com/office/powerpoint/2010/main" val="40889327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 imgW="425" imgH="425" progId="TCLayout.ActiveDocument.1">
                  <p:embed/>
                </p:oleObj>
              </mc:Choice>
              <mc:Fallback>
                <p:oleObj name="think-cell Folie" r:id="" imgW="425" imgH="425" progId="TCLayout.ActiveDocument.1">
                  <p:embed/>
                  <p:pic>
                    <p:nvPicPr>
                      <p:cNvPr id="0" name=""/>
                      <p:cNvPicPr/>
                      <p:nvPr/>
                    </p:nvPicPr>
                    <p:blipFill>
                      <a:blip/>
                      <a:stretch>
                        <a:fillRect/>
                      </a:stretch>
                    </p:blipFill>
                    <p:spPr>
                      <a:xfrm>
                        <a:off x="1588" y="1588"/>
                        <a:ext cx="1588" cy="1588"/>
                      </a:xfrm>
                      <a:prstGeom prst="rect">
                        <a:avLst/>
                      </a:prstGeom>
                    </p:spPr>
                  </p:pic>
                </p:oleObj>
              </mc:Fallback>
            </mc:AlternateContent>
          </a:graphicData>
        </a:graphic>
      </p:graphicFrame>
      <p:sp>
        <p:nvSpPr>
          <p:cNvPr id="2" name="Picture Placeholder 11">
            <a:extLst>
              <a:ext uri="{FF2B5EF4-FFF2-40B4-BE49-F238E27FC236}">
                <a16:creationId xmlns:a16="http://schemas.microsoft.com/office/drawing/2014/main" id="{0D8F34B8-DFAD-6DD7-E1A1-4572B7969DDD}"/>
              </a:ext>
            </a:extLst>
          </p:cNvPr>
          <p:cNvSpPr>
            <a:spLocks noGrp="1"/>
          </p:cNvSpPr>
          <p:nvPr>
            <p:ph type="pic" sz="quarter" idx="25"/>
          </p:nvPr>
        </p:nvSpPr>
        <p:spPr>
          <a:xfrm>
            <a:off x="450000" y="1880213"/>
            <a:ext cx="1476000" cy="1476000"/>
          </a:xfrm>
        </p:spPr>
        <p:txBody>
          <a:bodyPr>
            <a:normAutofit/>
          </a:bodyPr>
          <a:lstStyle>
            <a:lvl1pPr algn="ctr">
              <a:spcBef>
                <a:spcPts val="200"/>
              </a:spcBef>
              <a:spcAft>
                <a:spcPts val="200"/>
              </a:spcAft>
              <a:defRPr sz="1200" b="0"/>
            </a:lvl1pPr>
          </a:lstStyle>
          <a:p>
            <a:r>
              <a:rPr lang="en-US"/>
              <a:t>Click icon to add picture</a:t>
            </a:r>
            <a:endParaRPr lang="en-GB" dirty="0"/>
          </a:p>
        </p:txBody>
      </p:sp>
      <p:sp>
        <p:nvSpPr>
          <p:cNvPr id="3" name="Picture Placeholder 11">
            <a:extLst>
              <a:ext uri="{FF2B5EF4-FFF2-40B4-BE49-F238E27FC236}">
                <a16:creationId xmlns:a16="http://schemas.microsoft.com/office/drawing/2014/main" id="{90D3C277-40A7-31AF-87D8-848A84CDC70C}"/>
              </a:ext>
            </a:extLst>
          </p:cNvPr>
          <p:cNvSpPr>
            <a:spLocks noGrp="1"/>
          </p:cNvSpPr>
          <p:nvPr>
            <p:ph type="pic" sz="quarter" idx="27"/>
          </p:nvPr>
        </p:nvSpPr>
        <p:spPr>
          <a:xfrm>
            <a:off x="6256583" y="1880213"/>
            <a:ext cx="1476000" cy="1476000"/>
          </a:xfrm>
        </p:spPr>
        <p:txBody>
          <a:bodyPr>
            <a:normAutofit/>
          </a:bodyPr>
          <a:lstStyle>
            <a:lvl1pPr algn="ctr">
              <a:spcBef>
                <a:spcPts val="200"/>
              </a:spcBef>
              <a:spcAft>
                <a:spcPts val="200"/>
              </a:spcAft>
              <a:defRPr sz="1200" b="0"/>
            </a:lvl1pPr>
          </a:lstStyle>
          <a:p>
            <a:r>
              <a:rPr lang="en-US"/>
              <a:t>Click icon to add picture</a:t>
            </a:r>
            <a:endParaRPr lang="en-GB" dirty="0"/>
          </a:p>
        </p:txBody>
      </p:sp>
      <p:sp>
        <p:nvSpPr>
          <p:cNvPr id="4" name="Picture Placeholder 11">
            <a:extLst>
              <a:ext uri="{FF2B5EF4-FFF2-40B4-BE49-F238E27FC236}">
                <a16:creationId xmlns:a16="http://schemas.microsoft.com/office/drawing/2014/main" id="{6B0BFB5D-1E54-FF08-195B-949B6341E16B}"/>
              </a:ext>
            </a:extLst>
          </p:cNvPr>
          <p:cNvSpPr>
            <a:spLocks noGrp="1"/>
          </p:cNvSpPr>
          <p:nvPr>
            <p:ph type="pic" sz="quarter" idx="29"/>
          </p:nvPr>
        </p:nvSpPr>
        <p:spPr>
          <a:xfrm>
            <a:off x="450000" y="4256213"/>
            <a:ext cx="1476000" cy="1476000"/>
          </a:xfrm>
        </p:spPr>
        <p:txBody>
          <a:bodyPr>
            <a:normAutofit/>
          </a:bodyPr>
          <a:lstStyle>
            <a:lvl1pPr algn="ctr">
              <a:spcBef>
                <a:spcPts val="200"/>
              </a:spcBef>
              <a:spcAft>
                <a:spcPts val="200"/>
              </a:spcAft>
              <a:defRPr sz="1200" b="0"/>
            </a:lvl1pPr>
          </a:lstStyle>
          <a:p>
            <a:r>
              <a:rPr lang="en-US"/>
              <a:t>Click icon to add picture</a:t>
            </a:r>
            <a:endParaRPr lang="en-GB" dirty="0"/>
          </a:p>
        </p:txBody>
      </p:sp>
      <p:sp>
        <p:nvSpPr>
          <p:cNvPr id="5" name="Picture Placeholder 11">
            <a:extLst>
              <a:ext uri="{FF2B5EF4-FFF2-40B4-BE49-F238E27FC236}">
                <a16:creationId xmlns:a16="http://schemas.microsoft.com/office/drawing/2014/main" id="{B70C4541-64E0-0D36-F531-9180AEBAADAD}"/>
              </a:ext>
            </a:extLst>
          </p:cNvPr>
          <p:cNvSpPr>
            <a:spLocks noGrp="1"/>
          </p:cNvSpPr>
          <p:nvPr>
            <p:ph type="pic" sz="quarter" idx="31"/>
          </p:nvPr>
        </p:nvSpPr>
        <p:spPr>
          <a:xfrm>
            <a:off x="6256583" y="4256213"/>
            <a:ext cx="1476000" cy="1476000"/>
          </a:xfrm>
        </p:spPr>
        <p:txBody>
          <a:bodyPr>
            <a:normAutofit/>
          </a:bodyPr>
          <a:lstStyle>
            <a:lvl1pPr algn="ctr">
              <a:spcBef>
                <a:spcPts val="200"/>
              </a:spcBef>
              <a:spcAft>
                <a:spcPts val="200"/>
              </a:spcAft>
              <a:defRPr sz="1200" b="0"/>
            </a:lvl1pPr>
          </a:lstStyle>
          <a:p>
            <a:r>
              <a:rPr lang="en-US"/>
              <a:t>Click icon to add picture</a:t>
            </a:r>
            <a:endParaRPr lang="en-GB" dirty="0"/>
          </a:p>
        </p:txBody>
      </p:sp>
      <p:sp>
        <p:nvSpPr>
          <p:cNvPr id="6" name="Text Placeholder 12">
            <a:extLst>
              <a:ext uri="{FF2B5EF4-FFF2-40B4-BE49-F238E27FC236}">
                <a16:creationId xmlns:a16="http://schemas.microsoft.com/office/drawing/2014/main" id="{4FC28274-B484-ADCB-6FAD-CD816034B792}"/>
              </a:ext>
            </a:extLst>
          </p:cNvPr>
          <p:cNvSpPr>
            <a:spLocks noGrp="1"/>
          </p:cNvSpPr>
          <p:nvPr>
            <p:ph type="body" sz="quarter" idx="32"/>
          </p:nvPr>
        </p:nvSpPr>
        <p:spPr>
          <a:xfrm>
            <a:off x="2104052" y="1880213"/>
            <a:ext cx="3846100" cy="1944000"/>
          </a:xfrm>
        </p:spPr>
        <p:txBody>
          <a:bodyPr/>
          <a:lstStyle>
            <a:lvl1pPr>
              <a:spcBef>
                <a:spcPts val="200"/>
              </a:spcBef>
              <a:spcAft>
                <a:spcPts val="200"/>
              </a:spcAft>
              <a:defRPr sz="1200" b="1"/>
            </a:lvl1pPr>
            <a:lvl2pPr>
              <a:spcBef>
                <a:spcPts val="200"/>
              </a:spcBef>
              <a:spcAft>
                <a:spcPts val="200"/>
              </a:spcAft>
              <a:defRPr sz="1200" b="0"/>
            </a:lvl2pPr>
          </a:lstStyle>
          <a:p>
            <a:pPr lvl="0"/>
            <a:r>
              <a:rPr lang="en-US" dirty="0"/>
              <a:t>Click to edit Master text styles</a:t>
            </a:r>
          </a:p>
          <a:p>
            <a:pPr lvl="1"/>
            <a:r>
              <a:rPr lang="en-US" dirty="0"/>
              <a:t>Second level</a:t>
            </a:r>
          </a:p>
        </p:txBody>
      </p:sp>
      <p:sp>
        <p:nvSpPr>
          <p:cNvPr id="7" name="Text Placeholder 12">
            <a:extLst>
              <a:ext uri="{FF2B5EF4-FFF2-40B4-BE49-F238E27FC236}">
                <a16:creationId xmlns:a16="http://schemas.microsoft.com/office/drawing/2014/main" id="{9D3FBE01-C9A4-F88D-C153-2816D6207A40}"/>
              </a:ext>
            </a:extLst>
          </p:cNvPr>
          <p:cNvSpPr>
            <a:spLocks noGrp="1"/>
          </p:cNvSpPr>
          <p:nvPr>
            <p:ph type="body" sz="quarter" idx="33"/>
          </p:nvPr>
        </p:nvSpPr>
        <p:spPr>
          <a:xfrm>
            <a:off x="7907900" y="1880213"/>
            <a:ext cx="3846100" cy="1944000"/>
          </a:xfrm>
        </p:spPr>
        <p:txBody>
          <a:bodyPr/>
          <a:lstStyle>
            <a:lvl1pPr>
              <a:spcBef>
                <a:spcPts val="200"/>
              </a:spcBef>
              <a:spcAft>
                <a:spcPts val="200"/>
              </a:spcAft>
              <a:defRPr sz="1200" b="1"/>
            </a:lvl1pPr>
            <a:lvl2pPr>
              <a:spcBef>
                <a:spcPts val="200"/>
              </a:spcBef>
              <a:spcAft>
                <a:spcPts val="200"/>
              </a:spcAft>
              <a:defRPr sz="1200" b="0"/>
            </a:lvl2pPr>
          </a:lstStyle>
          <a:p>
            <a:pPr lvl="0"/>
            <a:r>
              <a:rPr lang="en-US" dirty="0"/>
              <a:t>Click to edit Master text styles</a:t>
            </a:r>
          </a:p>
          <a:p>
            <a:pPr lvl="1"/>
            <a:r>
              <a:rPr lang="en-US" dirty="0"/>
              <a:t>Second level</a:t>
            </a:r>
          </a:p>
        </p:txBody>
      </p:sp>
      <p:sp>
        <p:nvSpPr>
          <p:cNvPr id="8" name="Text Placeholder 12">
            <a:extLst>
              <a:ext uri="{FF2B5EF4-FFF2-40B4-BE49-F238E27FC236}">
                <a16:creationId xmlns:a16="http://schemas.microsoft.com/office/drawing/2014/main" id="{7004DE48-1AC3-4F21-0968-B38909044342}"/>
              </a:ext>
            </a:extLst>
          </p:cNvPr>
          <p:cNvSpPr>
            <a:spLocks noGrp="1"/>
          </p:cNvSpPr>
          <p:nvPr>
            <p:ph type="body" sz="quarter" idx="34"/>
          </p:nvPr>
        </p:nvSpPr>
        <p:spPr>
          <a:xfrm>
            <a:off x="2104051" y="4256213"/>
            <a:ext cx="3824765" cy="1944000"/>
          </a:xfrm>
        </p:spPr>
        <p:txBody>
          <a:bodyPr/>
          <a:lstStyle>
            <a:lvl1pPr>
              <a:spcBef>
                <a:spcPts val="200"/>
              </a:spcBef>
              <a:spcAft>
                <a:spcPts val="200"/>
              </a:spcAft>
              <a:defRPr sz="1200" b="1"/>
            </a:lvl1pPr>
            <a:lvl2pPr>
              <a:spcBef>
                <a:spcPts val="200"/>
              </a:spcBef>
              <a:spcAft>
                <a:spcPts val="200"/>
              </a:spcAft>
              <a:defRPr sz="1200" b="0"/>
            </a:lvl2pPr>
          </a:lstStyle>
          <a:p>
            <a:pPr lvl="0"/>
            <a:r>
              <a:rPr lang="en-US"/>
              <a:t>Click to edit Master text styles</a:t>
            </a:r>
          </a:p>
          <a:p>
            <a:pPr lvl="1"/>
            <a:r>
              <a:rPr lang="en-US"/>
              <a:t>Second level</a:t>
            </a:r>
          </a:p>
        </p:txBody>
      </p:sp>
      <p:sp>
        <p:nvSpPr>
          <p:cNvPr id="9" name="Text Placeholder 12">
            <a:extLst>
              <a:ext uri="{FF2B5EF4-FFF2-40B4-BE49-F238E27FC236}">
                <a16:creationId xmlns:a16="http://schemas.microsoft.com/office/drawing/2014/main" id="{684A23D9-9F8C-5A70-1B87-0DD004B8D96E}"/>
              </a:ext>
            </a:extLst>
          </p:cNvPr>
          <p:cNvSpPr>
            <a:spLocks noGrp="1"/>
          </p:cNvSpPr>
          <p:nvPr>
            <p:ph type="body" sz="quarter" idx="35"/>
          </p:nvPr>
        </p:nvSpPr>
        <p:spPr>
          <a:xfrm>
            <a:off x="7905645" y="4256213"/>
            <a:ext cx="3848355" cy="1944000"/>
          </a:xfrm>
        </p:spPr>
        <p:txBody>
          <a:bodyPr/>
          <a:lstStyle>
            <a:lvl1pPr>
              <a:spcBef>
                <a:spcPts val="200"/>
              </a:spcBef>
              <a:spcAft>
                <a:spcPts val="200"/>
              </a:spcAft>
              <a:defRPr sz="1200" b="1"/>
            </a:lvl1pPr>
            <a:lvl2pPr>
              <a:spcBef>
                <a:spcPts val="200"/>
              </a:spcBef>
              <a:spcAft>
                <a:spcPts val="200"/>
              </a:spcAft>
              <a:defRPr sz="1200" b="0"/>
            </a:lvl2pPr>
          </a:lstStyle>
          <a:p>
            <a:pPr lvl="0"/>
            <a:r>
              <a:rPr lang="en-US"/>
              <a:t>Click to edit Master text styles</a:t>
            </a:r>
          </a:p>
          <a:p>
            <a:pPr lvl="1"/>
            <a:r>
              <a:rPr lang="en-US"/>
              <a:t>Second level</a:t>
            </a:r>
          </a:p>
        </p:txBody>
      </p:sp>
      <p:sp>
        <p:nvSpPr>
          <p:cNvPr id="10" name="Rectangle 9">
            <a:extLst>
              <a:ext uri="{FF2B5EF4-FFF2-40B4-BE49-F238E27FC236}">
                <a16:creationId xmlns:a16="http://schemas.microsoft.com/office/drawing/2014/main" id="{8B1455C2-E21F-06D2-DADD-7FD7A0C6A036}"/>
              </a:ext>
            </a:extLst>
          </p:cNvPr>
          <p:cNvSpPr/>
          <p:nvPr userDrawn="1"/>
        </p:nvSpPr>
        <p:spPr>
          <a:xfrm>
            <a:off x="6256583" y="1677307"/>
            <a:ext cx="5508000" cy="609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11" name="Rectangle 10">
            <a:extLst>
              <a:ext uri="{FF2B5EF4-FFF2-40B4-BE49-F238E27FC236}">
                <a16:creationId xmlns:a16="http://schemas.microsoft.com/office/drawing/2014/main" id="{96B116F3-3D63-C235-3E40-D7EA6B934CF2}"/>
              </a:ext>
            </a:extLst>
          </p:cNvPr>
          <p:cNvSpPr/>
          <p:nvPr userDrawn="1"/>
        </p:nvSpPr>
        <p:spPr>
          <a:xfrm>
            <a:off x="450000" y="1677307"/>
            <a:ext cx="5508000" cy="609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12" name="Rectangle 11">
            <a:extLst>
              <a:ext uri="{FF2B5EF4-FFF2-40B4-BE49-F238E27FC236}">
                <a16:creationId xmlns:a16="http://schemas.microsoft.com/office/drawing/2014/main" id="{4F46C436-A721-2D60-1AEA-13F0DD3A9223}"/>
              </a:ext>
            </a:extLst>
          </p:cNvPr>
          <p:cNvSpPr/>
          <p:nvPr userDrawn="1"/>
        </p:nvSpPr>
        <p:spPr>
          <a:xfrm>
            <a:off x="6256583" y="4044901"/>
            <a:ext cx="5508000" cy="609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13" name="Rectangle 12">
            <a:extLst>
              <a:ext uri="{FF2B5EF4-FFF2-40B4-BE49-F238E27FC236}">
                <a16:creationId xmlns:a16="http://schemas.microsoft.com/office/drawing/2014/main" id="{C62ED75E-FA16-E5BA-B5F1-A58E06F1A408}"/>
              </a:ext>
            </a:extLst>
          </p:cNvPr>
          <p:cNvSpPr/>
          <p:nvPr userDrawn="1"/>
        </p:nvSpPr>
        <p:spPr>
          <a:xfrm>
            <a:off x="450000" y="4044901"/>
            <a:ext cx="5508000" cy="609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14" name="Text Placeholder 8">
            <a:extLst>
              <a:ext uri="{FF2B5EF4-FFF2-40B4-BE49-F238E27FC236}">
                <a16:creationId xmlns:a16="http://schemas.microsoft.com/office/drawing/2014/main" id="{67D2A86E-3485-4064-F11B-592641772D4F}"/>
              </a:ext>
            </a:extLst>
          </p:cNvPr>
          <p:cNvSpPr>
            <a:spLocks noGrp="1"/>
          </p:cNvSpPr>
          <p:nvPr>
            <p:ph type="body" sz="quarter" idx="13" hasCustomPrompt="1"/>
          </p:nvPr>
        </p:nvSpPr>
        <p:spPr>
          <a:xfrm>
            <a:off x="450000" y="684000"/>
            <a:ext cx="11304000" cy="757255"/>
          </a:xfrm>
          <a:prstGeom prst="rect">
            <a:avLst/>
          </a:prstGeom>
        </p:spPr>
        <p:txBody>
          <a:bodyPr lIns="0" tIns="0" rIns="0" bIns="0" anchor="t" anchorCtr="0">
            <a:noAutofit/>
          </a:bodyPr>
          <a:lstStyle>
            <a:lvl1pPr marL="0" indent="0">
              <a:spcBef>
                <a:spcPts val="0"/>
              </a:spcBef>
              <a:spcAft>
                <a:spcPts val="0"/>
              </a:spcAft>
              <a:buNone/>
              <a:defRPr sz="1800" b="0">
                <a:solidFill>
                  <a:schemeClr val="tx2"/>
                </a:solidFill>
              </a:defRPr>
            </a:lvl1pPr>
          </a:lstStyle>
          <a:p>
            <a:pPr lvl="0"/>
            <a:r>
              <a:rPr lang="en-US" dirty="0"/>
              <a:t>Click to add subtitle</a:t>
            </a:r>
          </a:p>
        </p:txBody>
      </p:sp>
      <p:sp>
        <p:nvSpPr>
          <p:cNvPr id="15" name="Title Placeholder 1">
            <a:extLst>
              <a:ext uri="{FF2B5EF4-FFF2-40B4-BE49-F238E27FC236}">
                <a16:creationId xmlns:a16="http://schemas.microsoft.com/office/drawing/2014/main" id="{E96810A4-9AE7-5408-F486-24386EEDA4CD}"/>
              </a:ext>
            </a:extLst>
          </p:cNvPr>
          <p:cNvSpPr>
            <a:spLocks noGrp="1"/>
          </p:cNvSpPr>
          <p:nvPr>
            <p:ph type="title" hasCustomPrompt="1"/>
          </p:nvPr>
        </p:nvSpPr>
        <p:spPr>
          <a:xfrm>
            <a:off x="450000" y="345992"/>
            <a:ext cx="11304000" cy="342000"/>
          </a:xfrm>
          <a:prstGeom prst="rect">
            <a:avLst/>
          </a:prstGeom>
        </p:spPr>
        <p:txBody>
          <a:bodyPr vert="horz" lIns="0" tIns="0" rIns="0" bIns="0" rtlCol="0" anchor="t" anchorCtr="0">
            <a:noAutofit/>
          </a:bodyPr>
          <a:lstStyle>
            <a:lvl1pPr>
              <a:spcBef>
                <a:spcPts val="0"/>
              </a:spcBef>
              <a:spcAft>
                <a:spcPts val="0"/>
              </a:spcAft>
              <a:defRPr sz="2100">
                <a:latin typeface="+mj-lt"/>
              </a:defRPr>
            </a:lvl1pPr>
          </a:lstStyle>
          <a:p>
            <a:r>
              <a:rPr lang="en-US" dirty="0"/>
              <a:t>Click to add title</a:t>
            </a:r>
          </a:p>
        </p:txBody>
      </p:sp>
    </p:spTree>
    <p:extLst>
      <p:ext uri="{BB962C8B-B14F-4D97-AF65-F5344CB8AC3E}">
        <p14:creationId xmlns:p14="http://schemas.microsoft.com/office/powerpoint/2010/main" val="370492605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7338C8E8-5CC7-2DA0-0253-B90F98C6FD31}"/>
              </a:ext>
            </a:extLst>
          </p:cNvPr>
          <p:cNvGraphicFramePr>
            <a:graphicFrameLocks noChangeAspect="1"/>
          </p:cNvGraphicFramePr>
          <p:nvPr userDrawn="1">
            <p:custDataLst>
              <p:tags r:id="rId1"/>
            </p:custDataLst>
            <p:extLst>
              <p:ext uri="{D42A27DB-BD31-4B8C-83A1-F6EECF244321}">
                <p14:modId xmlns:p14="http://schemas.microsoft.com/office/powerpoint/2010/main" val="24647179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 imgW="425" imgH="425" progId="TCLayout.ActiveDocument.1">
                  <p:embed/>
                </p:oleObj>
              </mc:Choice>
              <mc:Fallback>
                <p:oleObj name="think-cell Folie" r:id="" imgW="425" imgH="425" progId="TCLayout.ActiveDocument.1">
                  <p:embed/>
                  <p:pic>
                    <p:nvPicPr>
                      <p:cNvPr id="0" name=""/>
                      <p:cNvPicPr/>
                      <p:nvPr/>
                    </p:nvPicPr>
                    <p:blipFill>
                      <a:blip/>
                      <a:stretch>
                        <a:fillRect/>
                      </a:stretch>
                    </p:blipFill>
                    <p:spPr>
                      <a:xfrm>
                        <a:off x="1588" y="1588"/>
                        <a:ext cx="1588" cy="1588"/>
                      </a:xfrm>
                      <a:prstGeom prst="rect">
                        <a:avLst/>
                      </a:prstGeom>
                    </p:spPr>
                  </p:pic>
                </p:oleObj>
              </mc:Fallback>
            </mc:AlternateContent>
          </a:graphicData>
        </a:graphic>
      </p:graphicFrame>
      <p:sp>
        <p:nvSpPr>
          <p:cNvPr id="12" name="Rectangle 11">
            <a:extLst>
              <a:ext uri="{FF2B5EF4-FFF2-40B4-BE49-F238E27FC236}">
                <a16:creationId xmlns:a16="http://schemas.microsoft.com/office/drawing/2014/main" id="{DD670E7F-2D5F-E74D-FF59-5BD6C5BC34F1}"/>
              </a:ext>
            </a:extLst>
          </p:cNvPr>
          <p:cNvSpPr/>
          <p:nvPr userDrawn="1"/>
        </p:nvSpPr>
        <p:spPr>
          <a:xfrm>
            <a:off x="6256583" y="1677307"/>
            <a:ext cx="5508000" cy="609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17" name="Rectangle 16">
            <a:extLst>
              <a:ext uri="{FF2B5EF4-FFF2-40B4-BE49-F238E27FC236}">
                <a16:creationId xmlns:a16="http://schemas.microsoft.com/office/drawing/2014/main" id="{0CD4E13F-35DC-E442-82C0-9B5EE61D2906}"/>
              </a:ext>
            </a:extLst>
          </p:cNvPr>
          <p:cNvSpPr/>
          <p:nvPr userDrawn="1"/>
        </p:nvSpPr>
        <p:spPr>
          <a:xfrm>
            <a:off x="450000" y="1677307"/>
            <a:ext cx="5508000" cy="609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20" name="Picture Placeholder 11">
            <a:extLst>
              <a:ext uri="{FF2B5EF4-FFF2-40B4-BE49-F238E27FC236}">
                <a16:creationId xmlns:a16="http://schemas.microsoft.com/office/drawing/2014/main" id="{32DA993B-B409-E5C0-E8A1-3920C08FA402}"/>
              </a:ext>
            </a:extLst>
          </p:cNvPr>
          <p:cNvSpPr>
            <a:spLocks noGrp="1"/>
          </p:cNvSpPr>
          <p:nvPr>
            <p:ph type="pic" sz="quarter" idx="28"/>
          </p:nvPr>
        </p:nvSpPr>
        <p:spPr>
          <a:xfrm>
            <a:off x="4480531" y="1883664"/>
            <a:ext cx="1476000" cy="1476000"/>
          </a:xfrm>
        </p:spPr>
        <p:txBody>
          <a:bodyPr>
            <a:normAutofit/>
          </a:bodyPr>
          <a:lstStyle>
            <a:lvl1pPr algn="ctr">
              <a:spcBef>
                <a:spcPts val="200"/>
              </a:spcBef>
              <a:spcAft>
                <a:spcPts val="200"/>
              </a:spcAft>
              <a:defRPr sz="1200" b="0"/>
            </a:lvl1pPr>
          </a:lstStyle>
          <a:p>
            <a:r>
              <a:rPr lang="en-US"/>
              <a:t>Click icon to add picture</a:t>
            </a:r>
            <a:endParaRPr lang="en-GB" dirty="0"/>
          </a:p>
        </p:txBody>
      </p:sp>
      <p:sp>
        <p:nvSpPr>
          <p:cNvPr id="21" name="Picture Placeholder 11">
            <a:extLst>
              <a:ext uri="{FF2B5EF4-FFF2-40B4-BE49-F238E27FC236}">
                <a16:creationId xmlns:a16="http://schemas.microsoft.com/office/drawing/2014/main" id="{9EA35630-FAAB-0992-9BD2-E2CF77317F5E}"/>
              </a:ext>
            </a:extLst>
          </p:cNvPr>
          <p:cNvSpPr>
            <a:spLocks noGrp="1"/>
          </p:cNvSpPr>
          <p:nvPr>
            <p:ph type="pic" sz="quarter" idx="29"/>
          </p:nvPr>
        </p:nvSpPr>
        <p:spPr>
          <a:xfrm>
            <a:off x="10268918" y="1883664"/>
            <a:ext cx="1476000" cy="1476000"/>
          </a:xfrm>
        </p:spPr>
        <p:txBody>
          <a:bodyPr>
            <a:normAutofit/>
          </a:bodyPr>
          <a:lstStyle>
            <a:lvl1pPr algn="ctr">
              <a:spcBef>
                <a:spcPts val="200"/>
              </a:spcBef>
              <a:spcAft>
                <a:spcPts val="200"/>
              </a:spcAft>
              <a:defRPr sz="1200" b="0"/>
            </a:lvl1pPr>
          </a:lstStyle>
          <a:p>
            <a:r>
              <a:rPr lang="en-US"/>
              <a:t>Click icon to add picture</a:t>
            </a:r>
            <a:endParaRPr lang="en-GB" dirty="0"/>
          </a:p>
        </p:txBody>
      </p:sp>
      <p:sp>
        <p:nvSpPr>
          <p:cNvPr id="2" name="Text Placeholder 8">
            <a:extLst>
              <a:ext uri="{FF2B5EF4-FFF2-40B4-BE49-F238E27FC236}">
                <a16:creationId xmlns:a16="http://schemas.microsoft.com/office/drawing/2014/main" id="{F362A436-16E9-8D92-CE75-CF090274A98C}"/>
              </a:ext>
            </a:extLst>
          </p:cNvPr>
          <p:cNvSpPr>
            <a:spLocks noGrp="1"/>
          </p:cNvSpPr>
          <p:nvPr>
            <p:ph type="body" sz="quarter" idx="13" hasCustomPrompt="1"/>
          </p:nvPr>
        </p:nvSpPr>
        <p:spPr>
          <a:xfrm>
            <a:off x="450000" y="684000"/>
            <a:ext cx="11304000" cy="757255"/>
          </a:xfrm>
          <a:prstGeom prst="rect">
            <a:avLst/>
          </a:prstGeom>
        </p:spPr>
        <p:txBody>
          <a:bodyPr lIns="0" tIns="0" rIns="0" bIns="0" anchor="t" anchorCtr="0">
            <a:noAutofit/>
          </a:bodyPr>
          <a:lstStyle>
            <a:lvl1pPr marL="0" indent="0">
              <a:spcBef>
                <a:spcPts val="0"/>
              </a:spcBef>
              <a:spcAft>
                <a:spcPts val="0"/>
              </a:spcAft>
              <a:buNone/>
              <a:defRPr sz="1800" b="0">
                <a:solidFill>
                  <a:schemeClr val="tx2"/>
                </a:solidFill>
              </a:defRPr>
            </a:lvl1pPr>
          </a:lstStyle>
          <a:p>
            <a:pPr lvl="0"/>
            <a:r>
              <a:rPr lang="en-US" dirty="0"/>
              <a:t>Click to add subtitle</a:t>
            </a:r>
          </a:p>
        </p:txBody>
      </p:sp>
      <p:sp>
        <p:nvSpPr>
          <p:cNvPr id="3" name="Title Placeholder 1">
            <a:extLst>
              <a:ext uri="{FF2B5EF4-FFF2-40B4-BE49-F238E27FC236}">
                <a16:creationId xmlns:a16="http://schemas.microsoft.com/office/drawing/2014/main" id="{1CE7ED7B-D3F7-0C2D-3D7F-23B03A315CFC}"/>
              </a:ext>
            </a:extLst>
          </p:cNvPr>
          <p:cNvSpPr>
            <a:spLocks noGrp="1"/>
          </p:cNvSpPr>
          <p:nvPr>
            <p:ph type="title" hasCustomPrompt="1"/>
          </p:nvPr>
        </p:nvSpPr>
        <p:spPr>
          <a:xfrm>
            <a:off x="450000" y="345992"/>
            <a:ext cx="11304000" cy="342000"/>
          </a:xfrm>
          <a:prstGeom prst="rect">
            <a:avLst/>
          </a:prstGeom>
        </p:spPr>
        <p:txBody>
          <a:bodyPr vert="horz" lIns="0" tIns="0" rIns="0" bIns="0" rtlCol="0" anchor="t" anchorCtr="0">
            <a:noAutofit/>
          </a:bodyPr>
          <a:lstStyle>
            <a:lvl1pPr>
              <a:spcBef>
                <a:spcPts val="0"/>
              </a:spcBef>
              <a:spcAft>
                <a:spcPts val="0"/>
              </a:spcAft>
              <a:defRPr sz="2100">
                <a:latin typeface="+mj-lt"/>
              </a:defRPr>
            </a:lvl1pPr>
          </a:lstStyle>
          <a:p>
            <a:r>
              <a:rPr lang="en-US" dirty="0"/>
              <a:t>Click to add title</a:t>
            </a:r>
          </a:p>
        </p:txBody>
      </p:sp>
      <p:sp>
        <p:nvSpPr>
          <p:cNvPr id="4" name="Text Placeholder 12">
            <a:extLst>
              <a:ext uri="{FF2B5EF4-FFF2-40B4-BE49-F238E27FC236}">
                <a16:creationId xmlns:a16="http://schemas.microsoft.com/office/drawing/2014/main" id="{4A6BC76D-8B27-508E-2FA1-4B668FF32EE7}"/>
              </a:ext>
            </a:extLst>
          </p:cNvPr>
          <p:cNvSpPr>
            <a:spLocks noGrp="1"/>
          </p:cNvSpPr>
          <p:nvPr>
            <p:ph type="body" sz="quarter" idx="32"/>
          </p:nvPr>
        </p:nvSpPr>
        <p:spPr>
          <a:xfrm>
            <a:off x="449999" y="3498336"/>
            <a:ext cx="5506532" cy="1944000"/>
          </a:xfrm>
        </p:spPr>
        <p:txBody>
          <a:bodyPr/>
          <a:lstStyle>
            <a:lvl1pPr>
              <a:spcBef>
                <a:spcPts val="200"/>
              </a:spcBef>
              <a:spcAft>
                <a:spcPts val="200"/>
              </a:spcAft>
              <a:defRPr sz="1200" b="0"/>
            </a:lvl1pPr>
            <a:lvl2pPr>
              <a:spcBef>
                <a:spcPts val="200"/>
              </a:spcBef>
              <a:spcAft>
                <a:spcPts val="200"/>
              </a:spcAft>
              <a:defRPr sz="1200" b="0"/>
            </a:lvl2pPr>
          </a:lstStyle>
          <a:p>
            <a:pPr lvl="0"/>
            <a:r>
              <a:rPr lang="en-US" dirty="0"/>
              <a:t>Click to edit Master text styles</a:t>
            </a:r>
          </a:p>
          <a:p>
            <a:pPr lvl="1"/>
            <a:r>
              <a:rPr lang="en-US" dirty="0"/>
              <a:t>Second level</a:t>
            </a:r>
          </a:p>
        </p:txBody>
      </p:sp>
      <p:sp>
        <p:nvSpPr>
          <p:cNvPr id="5" name="Text Placeholder 12">
            <a:extLst>
              <a:ext uri="{FF2B5EF4-FFF2-40B4-BE49-F238E27FC236}">
                <a16:creationId xmlns:a16="http://schemas.microsoft.com/office/drawing/2014/main" id="{9C91076D-2B86-9AF3-18AC-3BF3B0940503}"/>
              </a:ext>
            </a:extLst>
          </p:cNvPr>
          <p:cNvSpPr>
            <a:spLocks noGrp="1"/>
          </p:cNvSpPr>
          <p:nvPr>
            <p:ph type="body" sz="quarter" idx="33"/>
          </p:nvPr>
        </p:nvSpPr>
        <p:spPr>
          <a:xfrm>
            <a:off x="6247468" y="3498336"/>
            <a:ext cx="5506532" cy="1944000"/>
          </a:xfrm>
        </p:spPr>
        <p:txBody>
          <a:bodyPr/>
          <a:lstStyle>
            <a:lvl1pPr>
              <a:spcBef>
                <a:spcPts val="200"/>
              </a:spcBef>
              <a:spcAft>
                <a:spcPts val="200"/>
              </a:spcAft>
              <a:defRPr sz="1200" b="0"/>
            </a:lvl1pPr>
            <a:lvl2pPr>
              <a:spcBef>
                <a:spcPts val="200"/>
              </a:spcBef>
              <a:spcAft>
                <a:spcPts val="200"/>
              </a:spcAft>
              <a:defRPr sz="1200" b="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6500249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50000" y="4189870"/>
            <a:ext cx="8566108" cy="2169796"/>
          </a:xfrm>
        </p:spPr>
        <p:txBody>
          <a:bodyPr anchor="b" anchorCtr="0">
            <a:normAutofit/>
          </a:bodyPr>
          <a:lstStyle>
            <a:lvl1pPr>
              <a:lnSpc>
                <a:spcPct val="100000"/>
              </a:lnSpc>
              <a:spcBef>
                <a:spcPts val="200"/>
              </a:spcBef>
              <a:spcAft>
                <a:spcPts val="200"/>
              </a:spcAft>
              <a:defRPr sz="800" b="0"/>
            </a:lvl1pPr>
          </a:lstStyle>
          <a:p>
            <a:pPr lvl="0"/>
            <a:r>
              <a:rPr lang="en-US"/>
              <a:t>Click to edit Master text styles</a:t>
            </a:r>
          </a:p>
        </p:txBody>
      </p:sp>
      <p:sp>
        <p:nvSpPr>
          <p:cNvPr id="3" name="Picture Placeholder 2"/>
          <p:cNvSpPr>
            <a:spLocks noGrp="1"/>
          </p:cNvSpPr>
          <p:nvPr>
            <p:ph type="pic" sz="quarter" idx="14" hasCustomPrompt="1"/>
          </p:nvPr>
        </p:nvSpPr>
        <p:spPr>
          <a:xfrm>
            <a:off x="9434497" y="4189870"/>
            <a:ext cx="2319503" cy="1725448"/>
          </a:xfrm>
        </p:spPr>
        <p:txBody>
          <a:bodyPr anchor="ctr" anchorCtr="0">
            <a:normAutofit/>
          </a:bodyPr>
          <a:lstStyle>
            <a:lvl1pPr algn="ctr">
              <a:spcBef>
                <a:spcPts val="200"/>
              </a:spcBef>
              <a:spcAft>
                <a:spcPts val="200"/>
              </a:spcAft>
              <a:defRPr sz="600" b="0"/>
            </a:lvl1pPr>
          </a:lstStyle>
          <a:p>
            <a:r>
              <a:rPr lang="en-GB" sz="675" dirty="0"/>
              <a:t>Insert sponsorship mark here</a:t>
            </a:r>
            <a:endParaRPr lang="en-GB" dirty="0"/>
          </a:p>
        </p:txBody>
      </p:sp>
      <p:sp>
        <p:nvSpPr>
          <p:cNvPr id="8" name="Text Placeholder 7"/>
          <p:cNvSpPr>
            <a:spLocks noGrp="1"/>
          </p:cNvSpPr>
          <p:nvPr>
            <p:ph type="body" sz="quarter" idx="15"/>
          </p:nvPr>
        </p:nvSpPr>
        <p:spPr>
          <a:xfrm>
            <a:off x="9434499" y="5995943"/>
            <a:ext cx="2319501" cy="363722"/>
          </a:xfrm>
        </p:spPr>
        <p:txBody>
          <a:bodyPr anchor="b" anchorCtr="0">
            <a:normAutofit/>
          </a:bodyPr>
          <a:lstStyle>
            <a:lvl1pPr>
              <a:lnSpc>
                <a:spcPct val="100000"/>
              </a:lnSpc>
              <a:spcBef>
                <a:spcPts val="200"/>
              </a:spcBef>
              <a:spcAft>
                <a:spcPts val="200"/>
              </a:spcAft>
              <a:defRPr sz="600" b="0"/>
            </a:lvl1pPr>
          </a:lstStyle>
          <a:p>
            <a:pPr lvl="0"/>
            <a:r>
              <a:rPr lang="en-US"/>
              <a:t>Click to edit Master text styles</a:t>
            </a:r>
          </a:p>
        </p:txBody>
      </p:sp>
      <p:grpSp>
        <p:nvGrpSpPr>
          <p:cNvPr id="20" name="Group 19">
            <a:extLst>
              <a:ext uri="{FF2B5EF4-FFF2-40B4-BE49-F238E27FC236}">
                <a16:creationId xmlns:a16="http://schemas.microsoft.com/office/drawing/2014/main" id="{11FFF62A-78AC-4176-888C-7369D55740C5}"/>
              </a:ext>
            </a:extLst>
          </p:cNvPr>
          <p:cNvGrpSpPr>
            <a:grpSpLocks noChangeAspect="1"/>
          </p:cNvGrpSpPr>
          <p:nvPr userDrawn="1"/>
        </p:nvGrpSpPr>
        <p:grpSpPr>
          <a:xfrm>
            <a:off x="450000" y="344137"/>
            <a:ext cx="1819109" cy="345828"/>
            <a:chOff x="398463" y="404813"/>
            <a:chExt cx="1627187" cy="307976"/>
          </a:xfrm>
          <a:solidFill>
            <a:schemeClr val="tx1"/>
          </a:solidFill>
        </p:grpSpPr>
        <p:sp>
          <p:nvSpPr>
            <p:cNvPr id="21" name="Oval 5">
              <a:extLst>
                <a:ext uri="{FF2B5EF4-FFF2-40B4-BE49-F238E27FC236}">
                  <a16:creationId xmlns:a16="http://schemas.microsoft.com/office/drawing/2014/main" id="{FD77EF0A-6F9B-4CB4-BDFE-54901AC3BDEB}"/>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2" name="Freeform 6">
              <a:extLst>
                <a:ext uri="{FF2B5EF4-FFF2-40B4-BE49-F238E27FC236}">
                  <a16:creationId xmlns:a16="http://schemas.microsoft.com/office/drawing/2014/main" id="{CFBCB662-4DCB-4701-B5DB-617E9625AC37}"/>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3" name="Rectangle 7">
              <a:extLst>
                <a:ext uri="{FF2B5EF4-FFF2-40B4-BE49-F238E27FC236}">
                  <a16:creationId xmlns:a16="http://schemas.microsoft.com/office/drawing/2014/main" id="{3AA8F7EF-0FC0-4792-B4E2-516188FAADCC}"/>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4" name="Freeform 8">
              <a:extLst>
                <a:ext uri="{FF2B5EF4-FFF2-40B4-BE49-F238E27FC236}">
                  <a16:creationId xmlns:a16="http://schemas.microsoft.com/office/drawing/2014/main" id="{7180810E-179A-4B4D-992C-DB02F3F2AA73}"/>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5" name="Rectangle 9">
              <a:extLst>
                <a:ext uri="{FF2B5EF4-FFF2-40B4-BE49-F238E27FC236}">
                  <a16:creationId xmlns:a16="http://schemas.microsoft.com/office/drawing/2014/main" id="{931CFAC2-92E1-42CB-BB66-BD91AB6DB50D}"/>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6" name="Rectangle 10">
              <a:extLst>
                <a:ext uri="{FF2B5EF4-FFF2-40B4-BE49-F238E27FC236}">
                  <a16:creationId xmlns:a16="http://schemas.microsoft.com/office/drawing/2014/main" id="{6C92D323-CA87-4BD4-9F33-9346A18A6790}"/>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7" name="Freeform 11">
              <a:extLst>
                <a:ext uri="{FF2B5EF4-FFF2-40B4-BE49-F238E27FC236}">
                  <a16:creationId xmlns:a16="http://schemas.microsoft.com/office/drawing/2014/main" id="{D31146A3-7248-4F9C-8242-2B343E0BCE41}"/>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8" name="Freeform 12">
              <a:extLst>
                <a:ext uri="{FF2B5EF4-FFF2-40B4-BE49-F238E27FC236}">
                  <a16:creationId xmlns:a16="http://schemas.microsoft.com/office/drawing/2014/main" id="{4BFA0610-A333-4B16-A20C-3ADB78A32CF9}"/>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9" name="Freeform 13">
              <a:extLst>
                <a:ext uri="{FF2B5EF4-FFF2-40B4-BE49-F238E27FC236}">
                  <a16:creationId xmlns:a16="http://schemas.microsoft.com/office/drawing/2014/main" id="{D81528E3-7AAB-4FE3-96EB-0CA354538CA9}"/>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0" name="Freeform 14">
              <a:extLst>
                <a:ext uri="{FF2B5EF4-FFF2-40B4-BE49-F238E27FC236}">
                  <a16:creationId xmlns:a16="http://schemas.microsoft.com/office/drawing/2014/main" id="{7C686C02-5833-4DB0-8AD3-1E143B411A13}"/>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175092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Divider slide with image">
    <p:bg>
      <p:bgPr>
        <a:solidFill>
          <a:schemeClr val="tx1"/>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FA7E481A-9AB9-0AA2-1B11-17AFF70067EE}"/>
              </a:ext>
            </a:extLst>
          </p:cNvPr>
          <p:cNvGraphicFramePr>
            <a:graphicFrameLocks noChangeAspect="1"/>
          </p:cNvGraphicFramePr>
          <p:nvPr userDrawn="1">
            <p:custDataLst>
              <p:tags r:id="rId1"/>
            </p:custDataLst>
            <p:extLst>
              <p:ext uri="{D42A27DB-BD31-4B8C-83A1-F6EECF244321}">
                <p14:modId xmlns:p14="http://schemas.microsoft.com/office/powerpoint/2010/main" val="30854217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 imgW="425" imgH="424" progId="TCLayout.ActiveDocument.1">
                  <p:embed/>
                </p:oleObj>
              </mc:Choice>
              <mc:Fallback>
                <p:oleObj name="think-cell Folie" r:id="" imgW="425" imgH="424" progId="TCLayout.ActiveDocument.1">
                  <p:embed/>
                  <p:pic>
                    <p:nvPicPr>
                      <p:cNvPr id="0" name=""/>
                      <p:cNvPicPr/>
                      <p:nvPr/>
                    </p:nvPicPr>
                    <p:blipFill>
                      <a:blip/>
                      <a:stretch>
                        <a:fillRect/>
                      </a:stretch>
                    </p:blipFill>
                    <p:spPr>
                      <a:xfrm>
                        <a:off x="1588" y="1588"/>
                        <a:ext cx="1588" cy="1588"/>
                      </a:xfrm>
                      <a:prstGeom prst="rect">
                        <a:avLst/>
                      </a:prstGeom>
                    </p:spPr>
                  </p:pic>
                </p:oleObj>
              </mc:Fallback>
            </mc:AlternateContent>
          </a:graphicData>
        </a:graphic>
      </p:graphicFrame>
      <p:sp>
        <p:nvSpPr>
          <p:cNvPr id="2" name="Picture Placeholder 8">
            <a:extLst>
              <a:ext uri="{FF2B5EF4-FFF2-40B4-BE49-F238E27FC236}">
                <a16:creationId xmlns:a16="http://schemas.microsoft.com/office/drawing/2014/main" id="{2AA0174D-B09C-4960-94D1-79FD4D04BDFB}"/>
              </a:ext>
            </a:extLst>
          </p:cNvPr>
          <p:cNvSpPr>
            <a:spLocks noGrp="1"/>
          </p:cNvSpPr>
          <p:nvPr>
            <p:ph type="pic" sz="quarter" idx="11"/>
          </p:nvPr>
        </p:nvSpPr>
        <p:spPr>
          <a:xfrm>
            <a:off x="0" y="0"/>
            <a:ext cx="12192000" cy="6858001"/>
          </a:xfrm>
          <a:prstGeom prst="rect">
            <a:avLst/>
          </a:prstGeom>
        </p:spPr>
        <p:txBody>
          <a:bodyPr/>
          <a:lstStyle>
            <a:lvl1pPr>
              <a:defRPr>
                <a:solidFill>
                  <a:schemeClr val="bg1"/>
                </a:solidFill>
              </a:defRPr>
            </a:lvl1pPr>
          </a:lstStyle>
          <a:p>
            <a:r>
              <a:rPr lang="en-US" noProof="0" dirty="0"/>
              <a:t>Click icon to add picture</a:t>
            </a:r>
          </a:p>
        </p:txBody>
      </p:sp>
      <p:sp>
        <p:nvSpPr>
          <p:cNvPr id="5" name="Text Placeholder 4">
            <a:extLst>
              <a:ext uri="{FF2B5EF4-FFF2-40B4-BE49-F238E27FC236}">
                <a16:creationId xmlns:a16="http://schemas.microsoft.com/office/drawing/2014/main" id="{E696C364-9ED6-42C4-8FC2-1F9C6CB1656D}"/>
              </a:ext>
            </a:extLst>
          </p:cNvPr>
          <p:cNvSpPr>
            <a:spLocks noGrp="1"/>
          </p:cNvSpPr>
          <p:nvPr>
            <p:ph type="body" sz="quarter" idx="12"/>
          </p:nvPr>
        </p:nvSpPr>
        <p:spPr>
          <a:xfrm>
            <a:off x="446190" y="266852"/>
            <a:ext cx="5465380" cy="484791"/>
          </a:xfrm>
        </p:spPr>
        <p:txBody>
          <a:bodyPr>
            <a:noAutofit/>
          </a:bodyPr>
          <a:lstStyle>
            <a:lvl1pPr>
              <a:defRPr sz="3200" b="1">
                <a:solidFill>
                  <a:schemeClr val="bg1"/>
                </a:solidFill>
                <a:latin typeface="+mj-lt"/>
              </a:defRPr>
            </a:lvl1pPr>
            <a:lvl2pPr>
              <a:defRPr sz="3200" b="1">
                <a:latin typeface="+mj-lt"/>
              </a:defRPr>
            </a:lvl2pPr>
            <a:lvl3pPr>
              <a:defRPr sz="3200" b="1">
                <a:latin typeface="+mj-lt"/>
              </a:defRPr>
            </a:lvl3pPr>
            <a:lvl4pPr>
              <a:defRPr sz="3200" b="1">
                <a:latin typeface="+mj-lt"/>
              </a:defRPr>
            </a:lvl4pPr>
            <a:lvl5pPr>
              <a:defRPr sz="3200" b="1">
                <a:latin typeface="+mj-lt"/>
              </a:defRPr>
            </a:lvl5pPr>
          </a:lstStyle>
          <a:p>
            <a:pPr lvl="0"/>
            <a:r>
              <a:rPr lang="en-US" dirty="0"/>
              <a:t>Click to edit Master text styles</a:t>
            </a:r>
          </a:p>
        </p:txBody>
      </p:sp>
      <p:sp>
        <p:nvSpPr>
          <p:cNvPr id="6" name="Text Placeholder 4">
            <a:extLst>
              <a:ext uri="{FF2B5EF4-FFF2-40B4-BE49-F238E27FC236}">
                <a16:creationId xmlns:a16="http://schemas.microsoft.com/office/drawing/2014/main" id="{AD421831-C244-4DE0-8DE2-755D7D7315B9}"/>
              </a:ext>
            </a:extLst>
          </p:cNvPr>
          <p:cNvSpPr>
            <a:spLocks noGrp="1"/>
          </p:cNvSpPr>
          <p:nvPr>
            <p:ph type="body" sz="quarter" idx="13"/>
          </p:nvPr>
        </p:nvSpPr>
        <p:spPr>
          <a:xfrm>
            <a:off x="446190" y="756089"/>
            <a:ext cx="5465380" cy="863162"/>
          </a:xfrm>
        </p:spPr>
        <p:txBody>
          <a:bodyPr>
            <a:noAutofit/>
          </a:bodyPr>
          <a:lstStyle>
            <a:lvl1pPr>
              <a:defRPr sz="3200" b="0">
                <a:solidFill>
                  <a:schemeClr val="bg1"/>
                </a:solidFill>
                <a:latin typeface="+mj-lt"/>
              </a:defRPr>
            </a:lvl1pPr>
            <a:lvl2pPr>
              <a:defRPr sz="3200" b="1">
                <a:latin typeface="+mj-lt"/>
              </a:defRPr>
            </a:lvl2pPr>
            <a:lvl3pPr>
              <a:defRPr sz="3200" b="1">
                <a:latin typeface="+mj-lt"/>
              </a:defRPr>
            </a:lvl3pPr>
            <a:lvl4pPr>
              <a:defRPr sz="3200" b="1">
                <a:latin typeface="+mj-lt"/>
              </a:defRPr>
            </a:lvl4pPr>
            <a:lvl5pPr>
              <a:defRPr sz="3200" b="1">
                <a:latin typeface="+mj-lt"/>
              </a:defRPr>
            </a:lvl5pPr>
          </a:lstStyle>
          <a:p>
            <a:pPr lvl="0"/>
            <a:r>
              <a:rPr lang="en-US" dirty="0"/>
              <a:t>Click to edit Master text styles</a:t>
            </a:r>
          </a:p>
        </p:txBody>
      </p:sp>
    </p:spTree>
    <p:extLst>
      <p:ext uri="{BB962C8B-B14F-4D97-AF65-F5344CB8AC3E}">
        <p14:creationId xmlns:p14="http://schemas.microsoft.com/office/powerpoint/2010/main" val="24297262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solidFill>
          <a:schemeClr val="tx1"/>
        </a:solidFill>
        <a:effectLst/>
      </p:bgPr>
    </p:bg>
    <p:spTree>
      <p:nvGrpSpPr>
        <p:cNvPr id="1" name=""/>
        <p:cNvGrpSpPr/>
        <p:nvPr/>
      </p:nvGrpSpPr>
      <p:grpSpPr>
        <a:xfrm>
          <a:off x="0" y="0"/>
          <a:ext cx="0" cy="0"/>
          <a:chOff x="0" y="0"/>
          <a:chExt cx="0" cy="0"/>
        </a:xfrm>
      </p:grpSpPr>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449999" y="6365848"/>
            <a:ext cx="4464000" cy="180000"/>
          </a:xfrm>
          <a:prstGeom prst="rect">
            <a:avLst/>
          </a:prstGeom>
        </p:spPr>
        <p:txBody>
          <a:bodyPr anchor="ctr">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Click to edit Master text styles</a:t>
            </a:r>
          </a:p>
        </p:txBody>
      </p:sp>
      <p:sp>
        <p:nvSpPr>
          <p:cNvPr id="53" name="Title 1">
            <a:extLst>
              <a:ext uri="{FF2B5EF4-FFF2-40B4-BE49-F238E27FC236}">
                <a16:creationId xmlns:a16="http://schemas.microsoft.com/office/drawing/2014/main" id="{647FBB06-57A1-478F-8BCE-57D05265516A}"/>
              </a:ext>
            </a:extLst>
          </p:cNvPr>
          <p:cNvSpPr>
            <a:spLocks noGrp="1"/>
          </p:cNvSpPr>
          <p:nvPr>
            <p:ph type="ctrTitle"/>
          </p:nvPr>
        </p:nvSpPr>
        <p:spPr bwMode="gray">
          <a:xfrm>
            <a:off x="450000" y="5186209"/>
            <a:ext cx="4446269" cy="895983"/>
          </a:xfrm>
          <a:prstGeom prst="rect">
            <a:avLst/>
          </a:prstGeom>
        </p:spPr>
        <p:txBody>
          <a:bodyPr anchor="b" anchorCtr="0">
            <a:noAutofit/>
          </a:bodyPr>
          <a:lstStyle>
            <a:lvl1pPr algn="l">
              <a:lnSpc>
                <a:spcPts val="3200"/>
              </a:lnSpc>
              <a:defRPr sz="3200" b="0">
                <a:solidFill>
                  <a:schemeClr val="accent3"/>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endParaRPr lang="en-US" noProof="0" dirty="0"/>
          </a:p>
        </p:txBody>
      </p:sp>
      <p:sp>
        <p:nvSpPr>
          <p:cNvPr id="17" name="Picture Placeholder 8">
            <a:extLst>
              <a:ext uri="{FF2B5EF4-FFF2-40B4-BE49-F238E27FC236}">
                <a16:creationId xmlns:a16="http://schemas.microsoft.com/office/drawing/2014/main" id="{AA5D9D6B-8AE5-40BD-B06B-DB5F7F3841FC}"/>
              </a:ext>
            </a:extLst>
          </p:cNvPr>
          <p:cNvSpPr>
            <a:spLocks noGrp="1"/>
          </p:cNvSpPr>
          <p:nvPr>
            <p:ph type="pic" sz="quarter" idx="11"/>
          </p:nvPr>
        </p:nvSpPr>
        <p:spPr>
          <a:xfrm>
            <a:off x="3326467" y="688848"/>
            <a:ext cx="5544000" cy="5544000"/>
          </a:xfrm>
          <a:prstGeom prst="rect">
            <a:avLst/>
          </a:prstGeom>
        </p:spPr>
        <p:txBody>
          <a:bodyPr/>
          <a:lstStyle/>
          <a:p>
            <a:r>
              <a:rPr lang="en-US" noProof="0"/>
              <a:t>Click icon to add picture</a:t>
            </a:r>
            <a:endParaRPr lang="en-US" noProof="0" dirty="0"/>
          </a:p>
        </p:txBody>
      </p:sp>
      <p:grpSp>
        <p:nvGrpSpPr>
          <p:cNvPr id="13" name="Group 12">
            <a:extLst>
              <a:ext uri="{FF2B5EF4-FFF2-40B4-BE49-F238E27FC236}">
                <a16:creationId xmlns:a16="http://schemas.microsoft.com/office/drawing/2014/main" id="{4773ECDC-1B26-4C3B-7BA0-FFA57878FC17}"/>
              </a:ext>
            </a:extLst>
          </p:cNvPr>
          <p:cNvGrpSpPr/>
          <p:nvPr userDrawn="1"/>
        </p:nvGrpSpPr>
        <p:grpSpPr>
          <a:xfrm>
            <a:off x="450000" y="341312"/>
            <a:ext cx="1819656" cy="347472"/>
            <a:chOff x="398463" y="404813"/>
            <a:chExt cx="1627187" cy="307976"/>
          </a:xfrm>
          <a:solidFill>
            <a:schemeClr val="bg1"/>
          </a:solidFill>
        </p:grpSpPr>
        <p:sp>
          <p:nvSpPr>
            <p:cNvPr id="14" name="Oval 5">
              <a:extLst>
                <a:ext uri="{FF2B5EF4-FFF2-40B4-BE49-F238E27FC236}">
                  <a16:creationId xmlns:a16="http://schemas.microsoft.com/office/drawing/2014/main" id="{7F4BFAB3-2BC3-AA4C-89EF-3A97E8A963B6}"/>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5" name="Freeform 6">
              <a:extLst>
                <a:ext uri="{FF2B5EF4-FFF2-40B4-BE49-F238E27FC236}">
                  <a16:creationId xmlns:a16="http://schemas.microsoft.com/office/drawing/2014/main" id="{9CD4665B-E48A-3A43-7EA4-3AE00CB68453}"/>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6" name="Rectangle 7">
              <a:extLst>
                <a:ext uri="{FF2B5EF4-FFF2-40B4-BE49-F238E27FC236}">
                  <a16:creationId xmlns:a16="http://schemas.microsoft.com/office/drawing/2014/main" id="{6292BF5E-29F1-17C5-20FC-E8CA3E505AAA}"/>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8">
              <a:extLst>
                <a:ext uri="{FF2B5EF4-FFF2-40B4-BE49-F238E27FC236}">
                  <a16:creationId xmlns:a16="http://schemas.microsoft.com/office/drawing/2014/main" id="{9B918F99-D623-93CC-8135-57AAEA20F516}"/>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9" name="Rectangle 9">
              <a:extLst>
                <a:ext uri="{FF2B5EF4-FFF2-40B4-BE49-F238E27FC236}">
                  <a16:creationId xmlns:a16="http://schemas.microsoft.com/office/drawing/2014/main" id="{DB604F5E-8C36-A698-96C9-524E64FF0862}"/>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0" name="Rectangle 10">
              <a:extLst>
                <a:ext uri="{FF2B5EF4-FFF2-40B4-BE49-F238E27FC236}">
                  <a16:creationId xmlns:a16="http://schemas.microsoft.com/office/drawing/2014/main" id="{14B91352-DC5D-D4DA-6EF8-33B7359153ED}"/>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1" name="Freeform 11">
              <a:extLst>
                <a:ext uri="{FF2B5EF4-FFF2-40B4-BE49-F238E27FC236}">
                  <a16:creationId xmlns:a16="http://schemas.microsoft.com/office/drawing/2014/main" id="{7B3B22C0-7618-3E3A-CCDE-0B5BB4A97DB3}"/>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2" name="Freeform 12">
              <a:extLst>
                <a:ext uri="{FF2B5EF4-FFF2-40B4-BE49-F238E27FC236}">
                  <a16:creationId xmlns:a16="http://schemas.microsoft.com/office/drawing/2014/main" id="{82FE7946-A61F-3328-7E28-1D2D3CFEC3DB}"/>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3" name="Freeform 13">
              <a:extLst>
                <a:ext uri="{FF2B5EF4-FFF2-40B4-BE49-F238E27FC236}">
                  <a16:creationId xmlns:a16="http://schemas.microsoft.com/office/drawing/2014/main" id="{79A28E67-0199-B29C-BB0B-01E2A5F60A59}"/>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4" name="Freeform 14">
              <a:extLst>
                <a:ext uri="{FF2B5EF4-FFF2-40B4-BE49-F238E27FC236}">
                  <a16:creationId xmlns:a16="http://schemas.microsoft.com/office/drawing/2014/main" id="{5AAB3D43-0BFA-7900-7056-466861F41C6C}"/>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56171112"/>
      </p:ext>
    </p:extLst>
  </p:cSld>
  <p:clrMapOvr>
    <a:masterClrMapping/>
  </p:clrMapOvr>
  <p:transition>
    <p:fade/>
  </p:transition>
  <p:hf hdr="0" dt="0"/>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Black">
    <p:bg>
      <p:bgRef idx="1001">
        <a:schemeClr val="bg1"/>
      </p:bgRef>
    </p:bg>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341A6448-2CDA-7D6D-F1A0-347696B21B5C}"/>
              </a:ext>
            </a:extLst>
          </p:cNvPr>
          <p:cNvSpPr>
            <a:spLocks noGrp="1"/>
          </p:cNvSpPr>
          <p:nvPr>
            <p:ph type="title" hasCustomPrompt="1"/>
          </p:nvPr>
        </p:nvSpPr>
        <p:spPr>
          <a:xfrm>
            <a:off x="450000" y="345992"/>
            <a:ext cx="11304000" cy="342000"/>
          </a:xfrm>
          <a:prstGeom prst="rect">
            <a:avLst/>
          </a:prstGeom>
        </p:spPr>
        <p:txBody>
          <a:bodyPr vert="horz" lIns="0" tIns="0" rIns="0" bIns="0" rtlCol="0" anchor="t" anchorCtr="0">
            <a:noAutofit/>
          </a:bodyPr>
          <a:lstStyle>
            <a:lvl1pPr>
              <a:defRPr sz="2100">
                <a:latin typeface="+mj-lt"/>
              </a:defRPr>
            </a:lvl1pPr>
          </a:lstStyle>
          <a:p>
            <a:r>
              <a:rPr lang="en-US" dirty="0"/>
              <a:t>Click to add title</a:t>
            </a:r>
          </a:p>
        </p:txBody>
      </p:sp>
    </p:spTree>
    <p:extLst>
      <p:ext uri="{BB962C8B-B14F-4D97-AF65-F5344CB8AC3E}">
        <p14:creationId xmlns:p14="http://schemas.microsoft.com/office/powerpoint/2010/main" val="36162987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 Black">
    <p:bg>
      <p:bgRef idx="1001">
        <a:schemeClr val="bg1"/>
      </p:bgRef>
    </p:bg>
    <p:spTree>
      <p:nvGrpSpPr>
        <p:cNvPr id="1" name=""/>
        <p:cNvGrpSpPr/>
        <p:nvPr/>
      </p:nvGrpSpPr>
      <p:grpSpPr>
        <a:xfrm>
          <a:off x="0" y="0"/>
          <a:ext cx="0" cy="0"/>
          <a:chOff x="0" y="0"/>
          <a:chExt cx="0" cy="0"/>
        </a:xfrm>
      </p:grpSpPr>
      <p:sp>
        <p:nvSpPr>
          <p:cNvPr id="2" name="Text Placeholder 8">
            <a:extLst>
              <a:ext uri="{FF2B5EF4-FFF2-40B4-BE49-F238E27FC236}">
                <a16:creationId xmlns:a16="http://schemas.microsoft.com/office/drawing/2014/main" id="{98D36622-3315-0885-4F7E-8CCDE0C2BA1C}"/>
              </a:ext>
            </a:extLst>
          </p:cNvPr>
          <p:cNvSpPr>
            <a:spLocks noGrp="1"/>
          </p:cNvSpPr>
          <p:nvPr>
            <p:ph type="body" sz="quarter" idx="13" hasCustomPrompt="1"/>
          </p:nvPr>
        </p:nvSpPr>
        <p:spPr>
          <a:xfrm>
            <a:off x="450000" y="684000"/>
            <a:ext cx="11304000" cy="757255"/>
          </a:xfrm>
          <a:prstGeom prst="rect">
            <a:avLst/>
          </a:prstGeom>
        </p:spPr>
        <p:txBody>
          <a:bodyPr lIns="0" tIns="0" rIns="0" bIns="0">
            <a:noAutofit/>
          </a:bodyPr>
          <a:lstStyle>
            <a:lvl1pPr marL="0" indent="0">
              <a:spcBef>
                <a:spcPts val="0"/>
              </a:spcBef>
              <a:spcAft>
                <a:spcPts val="0"/>
              </a:spcAft>
              <a:buNone/>
              <a:defRPr sz="1800" b="0">
                <a:solidFill>
                  <a:schemeClr val="tx2"/>
                </a:solidFill>
              </a:defRPr>
            </a:lvl1pPr>
          </a:lstStyle>
          <a:p>
            <a:pPr lvl="0"/>
            <a:r>
              <a:rPr lang="en-US" dirty="0"/>
              <a:t>Click to add subtitle</a:t>
            </a:r>
          </a:p>
        </p:txBody>
      </p:sp>
      <p:sp>
        <p:nvSpPr>
          <p:cNvPr id="3" name="Title Placeholder 1">
            <a:extLst>
              <a:ext uri="{FF2B5EF4-FFF2-40B4-BE49-F238E27FC236}">
                <a16:creationId xmlns:a16="http://schemas.microsoft.com/office/drawing/2014/main" id="{53E8942A-B484-29A8-C101-63496BEA57FC}"/>
              </a:ext>
            </a:extLst>
          </p:cNvPr>
          <p:cNvSpPr>
            <a:spLocks noGrp="1"/>
          </p:cNvSpPr>
          <p:nvPr>
            <p:ph type="title" hasCustomPrompt="1"/>
          </p:nvPr>
        </p:nvSpPr>
        <p:spPr>
          <a:xfrm>
            <a:off x="450000" y="345992"/>
            <a:ext cx="11304000" cy="342000"/>
          </a:xfrm>
          <a:prstGeom prst="rect">
            <a:avLst/>
          </a:prstGeom>
        </p:spPr>
        <p:txBody>
          <a:bodyPr vert="horz" lIns="0" tIns="0" rIns="0" bIns="0" rtlCol="0" anchor="t" anchorCtr="0">
            <a:noAutofit/>
          </a:bodyPr>
          <a:lstStyle>
            <a:lvl1pPr>
              <a:spcBef>
                <a:spcPts val="0"/>
              </a:spcBef>
              <a:spcAft>
                <a:spcPts val="0"/>
              </a:spcAft>
              <a:defRPr sz="2100">
                <a:latin typeface="+mj-lt"/>
              </a:defRPr>
            </a:lvl1pPr>
          </a:lstStyle>
          <a:p>
            <a:r>
              <a:rPr lang="en-US" dirty="0"/>
              <a:t>Click to add title</a:t>
            </a:r>
          </a:p>
        </p:txBody>
      </p:sp>
    </p:spTree>
    <p:extLst>
      <p:ext uri="{BB962C8B-B14F-4D97-AF65-F5344CB8AC3E}">
        <p14:creationId xmlns:p14="http://schemas.microsoft.com/office/powerpoint/2010/main" val="18450746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subtitle, 1 column - Black">
    <p:bg>
      <p:bgPr>
        <a:solidFill>
          <a:schemeClr val="tx1"/>
        </a:solidFill>
        <a:effectLst/>
      </p:bgPr>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9C36FB10-1EF5-A9A4-577D-A18DA4D12077}"/>
              </a:ext>
            </a:extLst>
          </p:cNvPr>
          <p:cNvGraphicFramePr>
            <a:graphicFrameLocks noChangeAspect="1"/>
          </p:cNvGraphicFramePr>
          <p:nvPr userDrawn="1">
            <p:custDataLst>
              <p:tags r:id="rId1"/>
            </p:custDataLst>
            <p:extLst>
              <p:ext uri="{D42A27DB-BD31-4B8C-83A1-F6EECF244321}">
                <p14:modId xmlns:p14="http://schemas.microsoft.com/office/powerpoint/2010/main" val="18793236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 imgW="425" imgH="425" progId="TCLayout.ActiveDocument.1">
                  <p:embed/>
                </p:oleObj>
              </mc:Choice>
              <mc:Fallback>
                <p:oleObj name="think-cell Folie" r:id="" imgW="425" imgH="425" progId="TCLayout.ActiveDocument.1">
                  <p:embed/>
                  <p:pic>
                    <p:nvPicPr>
                      <p:cNvPr id="0" name=""/>
                      <p:cNvPicPr/>
                      <p:nvPr/>
                    </p:nvPicPr>
                    <p:blipFill>
                      <a:blip/>
                      <a:stretch>
                        <a:fillRect/>
                      </a:stretch>
                    </p:blipFill>
                    <p:spPr>
                      <a:xfrm>
                        <a:off x="1588" y="1588"/>
                        <a:ext cx="1588" cy="1588"/>
                      </a:xfrm>
                      <a:prstGeom prst="rect">
                        <a:avLst/>
                      </a:prstGeom>
                    </p:spPr>
                  </p:pic>
                </p:oleObj>
              </mc:Fallback>
            </mc:AlternateContent>
          </a:graphicData>
        </a:graphic>
      </p:graphicFrame>
      <p:sp>
        <p:nvSpPr>
          <p:cNvPr id="3" name="CaseCode">
            <a:extLst>
              <a:ext uri="{FF2B5EF4-FFF2-40B4-BE49-F238E27FC236}">
                <a16:creationId xmlns:a16="http://schemas.microsoft.com/office/drawing/2014/main" id="{439CAA0B-BD7D-E961-FD1C-9131F85A54CA}"/>
              </a:ext>
            </a:extLst>
          </p:cNvPr>
          <p:cNvSpPr txBox="1"/>
          <p:nvPr userDrawn="1"/>
        </p:nvSpPr>
        <p:spPr>
          <a:xfrm>
            <a:off x="6335184" y="6519673"/>
            <a:ext cx="4896560" cy="246221"/>
          </a:xfrm>
          <a:prstGeom prst="rect">
            <a:avLst/>
          </a:prstGeom>
          <a:noFill/>
        </p:spPr>
        <p:txBody>
          <a:bodyPr wrap="square" lIns="0" tIns="0" rIns="0" bIns="0" rtlCol="0">
            <a:spAutoFit/>
          </a:bodyPr>
          <a:lstStyle/>
          <a:p>
            <a:pPr marL="0" indent="0" algn="r">
              <a:spcBef>
                <a:spcPts val="0"/>
              </a:spcBef>
              <a:buSzPct val="100000"/>
              <a:buFont typeface="Arial"/>
              <a:buNone/>
            </a:pPr>
            <a:r>
              <a:rPr lang="en-US" sz="800" noProof="0" dirty="0">
                <a:solidFill>
                  <a:schemeClr val="bg1"/>
                </a:solidFill>
                <a:latin typeface="Calibri" panose="020F0502020204030204" pitchFamily="34" charset="0"/>
                <a:cs typeface="Calibri" panose="020F0502020204030204" pitchFamily="34" charset="0"/>
              </a:rPr>
              <a:t>Presentation title</a:t>
            </a:r>
            <a:br>
              <a:rPr lang="en-US" sz="800" noProof="0" dirty="0">
                <a:solidFill>
                  <a:schemeClr val="bg1"/>
                </a:solidFill>
                <a:latin typeface="Calibri" panose="020F0502020204030204" pitchFamily="34" charset="0"/>
                <a:cs typeface="Calibri" panose="020F0502020204030204" pitchFamily="34" charset="0"/>
              </a:rPr>
            </a:br>
            <a:r>
              <a:rPr lang="en-US" sz="800" noProof="0" dirty="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5" name="Copyright">
            <a:extLst>
              <a:ext uri="{FF2B5EF4-FFF2-40B4-BE49-F238E27FC236}">
                <a16:creationId xmlns:a16="http://schemas.microsoft.com/office/drawing/2014/main" id="{F6E54051-AB2C-A07C-F684-FE42B225EAE9}"/>
              </a:ext>
            </a:extLst>
          </p:cNvPr>
          <p:cNvSpPr txBox="1"/>
          <p:nvPr userDrawn="1"/>
        </p:nvSpPr>
        <p:spPr>
          <a:xfrm>
            <a:off x="466344" y="6515063"/>
            <a:ext cx="5355168" cy="246221"/>
          </a:xfrm>
          <a:prstGeom prst="rect">
            <a:avLst/>
          </a:prstGeom>
          <a:noFill/>
        </p:spPr>
        <p:txBody>
          <a:bodyPr wrap="square" lIns="0" tIns="0" rIns="0" bIns="0" rtlCol="0">
            <a:spAutoFit/>
          </a:bodyPr>
          <a:lstStyle/>
          <a:p>
            <a:pPr marL="0" indent="0">
              <a:spcBef>
                <a:spcPts val="450"/>
              </a:spcBef>
              <a:buSzPct val="100000"/>
              <a:buFont typeface="Arial"/>
              <a:buNone/>
            </a:pPr>
            <a:r>
              <a:rPr lang="en-US" sz="800" noProof="0" dirty="0">
                <a:solidFill>
                  <a:schemeClr val="bg1"/>
                </a:solidFill>
                <a:latin typeface="Calibri" panose="020F0502020204030204" pitchFamily="34" charset="0"/>
                <a:cs typeface="Calibri" panose="020F0502020204030204" pitchFamily="34" charset="0"/>
              </a:rPr>
              <a:t>Member firms and DTTL: Insert appropriate copyright</a:t>
            </a:r>
            <a:br>
              <a:rPr lang="en-US" sz="800" noProof="0" dirty="0">
                <a:solidFill>
                  <a:schemeClr val="bg1"/>
                </a:solidFill>
                <a:latin typeface="Calibri" panose="020F0502020204030204" pitchFamily="34" charset="0"/>
                <a:cs typeface="Calibri" panose="020F0502020204030204" pitchFamily="34" charset="0"/>
              </a:rPr>
            </a:br>
            <a:r>
              <a:rPr lang="en-US" sz="800" noProof="0" dirty="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6" name="TextBox 5">
            <a:extLst>
              <a:ext uri="{FF2B5EF4-FFF2-40B4-BE49-F238E27FC236}">
                <a16:creationId xmlns:a16="http://schemas.microsoft.com/office/drawing/2014/main" id="{7138B5BD-933E-BC54-3884-620C20F639B9}"/>
              </a:ext>
            </a:extLst>
          </p:cNvPr>
          <p:cNvSpPr txBox="1"/>
          <p:nvPr userDrawn="1"/>
        </p:nvSpPr>
        <p:spPr>
          <a:xfrm>
            <a:off x="11426826" y="6519673"/>
            <a:ext cx="307975" cy="123111"/>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800" noProof="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‹Nr.›</a:t>
            </a:fld>
            <a:endParaRPr lang="en-US" sz="800" noProof="0" dirty="0">
              <a:solidFill>
                <a:schemeClr val="bg1"/>
              </a:solidFill>
              <a:latin typeface="Calibri" panose="020F0502020204030204" pitchFamily="34" charset="0"/>
              <a:cs typeface="Calibri" panose="020F0502020204030204" pitchFamily="34" charset="0"/>
            </a:endParaRPr>
          </a:p>
        </p:txBody>
      </p:sp>
      <p:sp>
        <p:nvSpPr>
          <p:cNvPr id="14" name="Text Placeholder 18">
            <a:extLst>
              <a:ext uri="{FF2B5EF4-FFF2-40B4-BE49-F238E27FC236}">
                <a16:creationId xmlns:a16="http://schemas.microsoft.com/office/drawing/2014/main" id="{FB46B341-3430-2348-6D11-485200BFA997}"/>
              </a:ext>
            </a:extLst>
          </p:cNvPr>
          <p:cNvSpPr>
            <a:spLocks noGrp="1"/>
          </p:cNvSpPr>
          <p:nvPr>
            <p:ph idx="1"/>
          </p:nvPr>
        </p:nvSpPr>
        <p:spPr>
          <a:xfrm>
            <a:off x="450000" y="1714500"/>
            <a:ext cx="11304000" cy="4644000"/>
          </a:xfrm>
          <a:prstGeom prst="rect">
            <a:avLst/>
          </a:prstGeom>
        </p:spPr>
        <p:txBody>
          <a:bodyPr vert="horz" lIns="0" tIns="0" rIns="0" bIns="0" rtlCol="0">
            <a:noAutofit/>
          </a:bodyPr>
          <a:lstStyle>
            <a:lvl1pPr>
              <a:spcBef>
                <a:spcPts val="200"/>
              </a:spcBef>
              <a:spcAft>
                <a:spcPts val="200"/>
              </a:spcAft>
              <a:defRPr>
                <a:solidFill>
                  <a:schemeClr val="bg1"/>
                </a:solidFill>
              </a:defRPr>
            </a:lvl1pPr>
            <a:lvl2pPr>
              <a:spcBef>
                <a:spcPts val="200"/>
              </a:spcBef>
              <a:spcAft>
                <a:spcPts val="200"/>
              </a:spcAft>
              <a:defRPr>
                <a:solidFill>
                  <a:schemeClr val="bg1"/>
                </a:solidFill>
              </a:defRPr>
            </a:lvl2pPr>
            <a:lvl3pPr>
              <a:spcBef>
                <a:spcPts val="200"/>
              </a:spcBef>
              <a:spcAft>
                <a:spcPts val="200"/>
              </a:spcAft>
              <a:defRPr>
                <a:solidFill>
                  <a:schemeClr val="bg1"/>
                </a:solidFill>
              </a:defRPr>
            </a:lvl3pPr>
            <a:lvl4pPr>
              <a:spcBef>
                <a:spcPts val="200"/>
              </a:spcBef>
              <a:spcAft>
                <a:spcPts val="200"/>
              </a:spcAft>
              <a:defRPr>
                <a:solidFill>
                  <a:schemeClr val="bg1"/>
                </a:solidFill>
              </a:defRPr>
            </a:lvl4pPr>
            <a:lvl5pPr>
              <a:spcBef>
                <a:spcPts val="200"/>
              </a:spcBef>
              <a:spcAft>
                <a:spcPts val="200"/>
              </a:spcAft>
              <a:defRPr>
                <a:solidFill>
                  <a:schemeClr val="bg1"/>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6" name="Title Placeholder 1">
            <a:extLst>
              <a:ext uri="{FF2B5EF4-FFF2-40B4-BE49-F238E27FC236}">
                <a16:creationId xmlns:a16="http://schemas.microsoft.com/office/drawing/2014/main" id="{F99282DB-7705-38D1-75C5-92BD76D9183E}"/>
              </a:ext>
            </a:extLst>
          </p:cNvPr>
          <p:cNvSpPr>
            <a:spLocks noGrp="1"/>
          </p:cNvSpPr>
          <p:nvPr>
            <p:ph type="title" hasCustomPrompt="1"/>
          </p:nvPr>
        </p:nvSpPr>
        <p:spPr>
          <a:xfrm>
            <a:off x="450000" y="345992"/>
            <a:ext cx="11304000" cy="342000"/>
          </a:xfrm>
          <a:prstGeom prst="rect">
            <a:avLst/>
          </a:prstGeom>
        </p:spPr>
        <p:txBody>
          <a:bodyPr vert="horz" lIns="0" tIns="0" rIns="0" bIns="0" rtlCol="0" anchor="t" anchorCtr="0">
            <a:noAutofit/>
          </a:bodyPr>
          <a:lstStyle>
            <a:lvl1pPr>
              <a:spcBef>
                <a:spcPts val="0"/>
              </a:spcBef>
              <a:spcAft>
                <a:spcPts val="0"/>
              </a:spcAft>
              <a:defRPr sz="2100">
                <a:solidFill>
                  <a:schemeClr val="bg1"/>
                </a:solidFill>
                <a:latin typeface="+mj-lt"/>
              </a:defRPr>
            </a:lvl1pPr>
          </a:lstStyle>
          <a:p>
            <a:r>
              <a:rPr lang="en-US" dirty="0"/>
              <a:t>Click to add title</a:t>
            </a:r>
          </a:p>
        </p:txBody>
      </p:sp>
      <p:sp>
        <p:nvSpPr>
          <p:cNvPr id="17" name="Text Placeholder 8">
            <a:extLst>
              <a:ext uri="{FF2B5EF4-FFF2-40B4-BE49-F238E27FC236}">
                <a16:creationId xmlns:a16="http://schemas.microsoft.com/office/drawing/2014/main" id="{2F2C4463-3F55-0B57-ECFE-555C0A1782BD}"/>
              </a:ext>
            </a:extLst>
          </p:cNvPr>
          <p:cNvSpPr>
            <a:spLocks noGrp="1"/>
          </p:cNvSpPr>
          <p:nvPr>
            <p:ph type="body" sz="quarter" idx="13" hasCustomPrompt="1"/>
          </p:nvPr>
        </p:nvSpPr>
        <p:spPr>
          <a:xfrm>
            <a:off x="450000" y="684000"/>
            <a:ext cx="11304000" cy="757255"/>
          </a:xfrm>
          <a:prstGeom prst="rect">
            <a:avLst/>
          </a:prstGeom>
        </p:spPr>
        <p:txBody>
          <a:bodyPr vert="horz" lIns="0" tIns="0" rIns="0" bIns="0" rtlCol="0" anchor="t" anchorCtr="0">
            <a:noAutofit/>
          </a:bodyPr>
          <a:lstStyle>
            <a:lvl1pPr>
              <a:spcBef>
                <a:spcPts val="0"/>
              </a:spcBef>
              <a:spcAft>
                <a:spcPts val="0"/>
              </a:spcAft>
              <a:defRPr lang="en-US" sz="1800" b="0" dirty="0">
                <a:solidFill>
                  <a:srgbClr val="D0D0CE"/>
                </a:solidFill>
              </a:defRPr>
            </a:lvl1pPr>
          </a:lstStyle>
          <a:p>
            <a:pPr lvl="0"/>
            <a:r>
              <a:rPr lang="en-US" dirty="0"/>
              <a:t>Click to add subtitle</a:t>
            </a:r>
          </a:p>
        </p:txBody>
      </p:sp>
    </p:spTree>
    <p:extLst>
      <p:ext uri="{BB962C8B-B14F-4D97-AF65-F5344CB8AC3E}">
        <p14:creationId xmlns:p14="http://schemas.microsoft.com/office/powerpoint/2010/main" val="388465573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subtitle, 2 columns - Black">
    <p:bg>
      <p:bgPr>
        <a:solidFill>
          <a:schemeClr val="tx1"/>
        </a:solidFill>
        <a:effectLst/>
      </p:bgPr>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05E6F299-A818-CA93-A927-F61A877DA27A}"/>
              </a:ext>
            </a:extLst>
          </p:cNvPr>
          <p:cNvGraphicFramePr>
            <a:graphicFrameLocks noChangeAspect="1"/>
          </p:cNvGraphicFramePr>
          <p:nvPr userDrawn="1">
            <p:custDataLst>
              <p:tags r:id="rId1"/>
            </p:custDataLst>
            <p:extLst>
              <p:ext uri="{D42A27DB-BD31-4B8C-83A1-F6EECF244321}">
                <p14:modId xmlns:p14="http://schemas.microsoft.com/office/powerpoint/2010/main" val="5613879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 imgW="425" imgH="425" progId="TCLayout.ActiveDocument.1">
                  <p:embed/>
                </p:oleObj>
              </mc:Choice>
              <mc:Fallback>
                <p:oleObj name="think-cell Folie" r:id="" imgW="425" imgH="425" progId="TCLayout.ActiveDocument.1">
                  <p:embed/>
                  <p:pic>
                    <p:nvPicPr>
                      <p:cNvPr id="0" name=""/>
                      <p:cNvPicPr/>
                      <p:nvPr/>
                    </p:nvPicPr>
                    <p:blipFill>
                      <a:blip/>
                      <a:stretch>
                        <a:fillRect/>
                      </a:stretch>
                    </p:blipFill>
                    <p:spPr>
                      <a:xfrm>
                        <a:off x="1588" y="1588"/>
                        <a:ext cx="1588" cy="1588"/>
                      </a:xfrm>
                      <a:prstGeom prst="rect">
                        <a:avLst/>
                      </a:prstGeom>
                    </p:spPr>
                  </p:pic>
                </p:oleObj>
              </mc:Fallback>
            </mc:AlternateContent>
          </a:graphicData>
        </a:graphic>
      </p:graphicFrame>
      <p:sp>
        <p:nvSpPr>
          <p:cNvPr id="13" name="Content Placeholder 3"/>
          <p:cNvSpPr>
            <a:spLocks noGrp="1"/>
          </p:cNvSpPr>
          <p:nvPr>
            <p:ph sz="quarter" idx="10"/>
          </p:nvPr>
        </p:nvSpPr>
        <p:spPr>
          <a:xfrm>
            <a:off x="450000" y="1719072"/>
            <a:ext cx="5508000" cy="4644000"/>
          </a:xfrm>
          <a:prstGeom prst="rect">
            <a:avLst/>
          </a:prstGeom>
        </p:spPr>
        <p:txBody>
          <a:bodyPr>
            <a:noAutofit/>
          </a:bodyPr>
          <a:lstStyle>
            <a:lvl1pPr marL="0" indent="0" algn="l">
              <a:spcBef>
                <a:spcPts val="200"/>
              </a:spcBef>
              <a:spcAft>
                <a:spcPts val="200"/>
              </a:spcAft>
              <a:buFontTx/>
              <a:buNone/>
              <a:tabLst>
                <a:tab pos="3771900" algn="r"/>
              </a:tabLst>
              <a:defRPr sz="1200">
                <a:solidFill>
                  <a:schemeClr val="bg1"/>
                </a:solidFill>
              </a:defRPr>
            </a:lvl1pPr>
            <a:lvl2pPr marL="180000" indent="-180000" algn="l">
              <a:spcBef>
                <a:spcPts val="200"/>
              </a:spcBef>
              <a:spcAft>
                <a:spcPts val="200"/>
              </a:spcAft>
              <a:buClrTx/>
              <a:buSzPct val="100000"/>
              <a:buFont typeface="Arial" panose="020B0604020202020204" pitchFamily="34" charset="0"/>
              <a:buChar char="•"/>
              <a:tabLst>
                <a:tab pos="3771900" algn="r"/>
              </a:tabLst>
              <a:defRPr sz="1200">
                <a:solidFill>
                  <a:schemeClr val="bg1"/>
                </a:solidFill>
              </a:defRPr>
            </a:lvl2pPr>
            <a:lvl3pPr marL="360000" indent="-180000" algn="l">
              <a:spcBef>
                <a:spcPts val="200"/>
              </a:spcBef>
              <a:spcAft>
                <a:spcPts val="200"/>
              </a:spcAft>
              <a:buClrTx/>
              <a:buSzPct val="100000"/>
              <a:buFont typeface="Arial" panose="020B0604020202020204" pitchFamily="34" charset="0"/>
              <a:buChar char="−"/>
              <a:tabLst>
                <a:tab pos="3771900" algn="r"/>
              </a:tabLst>
              <a:defRPr sz="1200">
                <a:solidFill>
                  <a:schemeClr val="bg1"/>
                </a:solidFill>
              </a:defRPr>
            </a:lvl3pPr>
            <a:lvl4pPr marL="539750" indent="-180000" algn="l">
              <a:spcBef>
                <a:spcPts val="200"/>
              </a:spcBef>
              <a:spcAft>
                <a:spcPts val="200"/>
              </a:spcAft>
              <a:buClrTx/>
              <a:buSzPct val="100000"/>
              <a:buFont typeface="Arial" panose="020B0604020202020204" pitchFamily="34" charset="0"/>
              <a:buChar char="◦"/>
              <a:tabLst>
                <a:tab pos="3771900" algn="r"/>
              </a:tabLst>
              <a:defRPr sz="1200">
                <a:solidFill>
                  <a:schemeClr val="bg1"/>
                </a:solidFill>
              </a:defRPr>
            </a:lvl4pPr>
            <a:lvl5pPr marL="720000" indent="-180000" algn="l">
              <a:spcBef>
                <a:spcPts val="200"/>
              </a:spcBef>
              <a:spcAft>
                <a:spcPts val="200"/>
              </a:spcAft>
              <a:buClrTx/>
              <a:buSzPct val="100000"/>
              <a:buFont typeface="Arial" panose="020B0604020202020204" pitchFamily="34" charset="0"/>
              <a:buChar char="−"/>
              <a:tabLst>
                <a:tab pos="3771900" algn="r"/>
              </a:tabLst>
              <a:defRPr sz="1200" baseline="0">
                <a:solidFill>
                  <a:schemeClr val="bg1"/>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CaseCode">
            <a:extLst>
              <a:ext uri="{FF2B5EF4-FFF2-40B4-BE49-F238E27FC236}">
                <a16:creationId xmlns:a16="http://schemas.microsoft.com/office/drawing/2014/main" id="{2FAA9AE1-07D6-1DEA-5444-4C520526B959}"/>
              </a:ext>
            </a:extLst>
          </p:cNvPr>
          <p:cNvSpPr txBox="1"/>
          <p:nvPr userDrawn="1"/>
        </p:nvSpPr>
        <p:spPr>
          <a:xfrm>
            <a:off x="6335184" y="6519673"/>
            <a:ext cx="4896560" cy="246221"/>
          </a:xfrm>
          <a:prstGeom prst="rect">
            <a:avLst/>
          </a:prstGeom>
          <a:noFill/>
        </p:spPr>
        <p:txBody>
          <a:bodyPr wrap="square" lIns="0" tIns="0" rIns="0" bIns="0" rtlCol="0">
            <a:spAutoFit/>
          </a:bodyPr>
          <a:lstStyle/>
          <a:p>
            <a:pPr marL="0" indent="0" algn="r">
              <a:spcBef>
                <a:spcPts val="0"/>
              </a:spcBef>
              <a:buSzPct val="100000"/>
              <a:buFont typeface="Arial"/>
              <a:buNone/>
            </a:pPr>
            <a:r>
              <a:rPr lang="en-US" sz="800" noProof="0" dirty="0">
                <a:solidFill>
                  <a:schemeClr val="bg1"/>
                </a:solidFill>
                <a:latin typeface="Calibri" panose="020F0502020204030204" pitchFamily="34" charset="0"/>
                <a:cs typeface="Calibri" panose="020F0502020204030204" pitchFamily="34" charset="0"/>
              </a:rPr>
              <a:t>Presentation title</a:t>
            </a:r>
            <a:br>
              <a:rPr lang="en-US" sz="800" noProof="0" dirty="0">
                <a:solidFill>
                  <a:schemeClr val="bg1"/>
                </a:solidFill>
                <a:latin typeface="Calibri" panose="020F0502020204030204" pitchFamily="34" charset="0"/>
                <a:cs typeface="Calibri" panose="020F0502020204030204" pitchFamily="34" charset="0"/>
              </a:rPr>
            </a:br>
            <a:r>
              <a:rPr lang="en-US" sz="800" noProof="0" dirty="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4" name="Copyright">
            <a:extLst>
              <a:ext uri="{FF2B5EF4-FFF2-40B4-BE49-F238E27FC236}">
                <a16:creationId xmlns:a16="http://schemas.microsoft.com/office/drawing/2014/main" id="{AECCCF0B-B1BD-BCCA-2910-86017684AE3D}"/>
              </a:ext>
            </a:extLst>
          </p:cNvPr>
          <p:cNvSpPr txBox="1"/>
          <p:nvPr userDrawn="1"/>
        </p:nvSpPr>
        <p:spPr>
          <a:xfrm>
            <a:off x="466344" y="6515063"/>
            <a:ext cx="5355168" cy="246221"/>
          </a:xfrm>
          <a:prstGeom prst="rect">
            <a:avLst/>
          </a:prstGeom>
          <a:noFill/>
        </p:spPr>
        <p:txBody>
          <a:bodyPr wrap="square" lIns="0" tIns="0" rIns="0" bIns="0" rtlCol="0">
            <a:spAutoFit/>
          </a:bodyPr>
          <a:lstStyle/>
          <a:p>
            <a:pPr marL="0" indent="0">
              <a:spcBef>
                <a:spcPts val="450"/>
              </a:spcBef>
              <a:buSzPct val="100000"/>
              <a:buFont typeface="Arial"/>
              <a:buNone/>
            </a:pPr>
            <a:r>
              <a:rPr lang="en-US" sz="800" noProof="0" dirty="0">
                <a:solidFill>
                  <a:schemeClr val="bg1"/>
                </a:solidFill>
                <a:latin typeface="Calibri" panose="020F0502020204030204" pitchFamily="34" charset="0"/>
                <a:cs typeface="Calibri" panose="020F0502020204030204" pitchFamily="34" charset="0"/>
              </a:rPr>
              <a:t>Member firms and DTTL: Insert appropriate copyright</a:t>
            </a:r>
            <a:br>
              <a:rPr lang="en-US" sz="800" noProof="0" dirty="0">
                <a:solidFill>
                  <a:schemeClr val="bg1"/>
                </a:solidFill>
                <a:latin typeface="Calibri" panose="020F0502020204030204" pitchFamily="34" charset="0"/>
                <a:cs typeface="Calibri" panose="020F0502020204030204" pitchFamily="34" charset="0"/>
              </a:rPr>
            </a:br>
            <a:r>
              <a:rPr lang="en-US" sz="800" noProof="0" dirty="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5" name="TextBox 4">
            <a:extLst>
              <a:ext uri="{FF2B5EF4-FFF2-40B4-BE49-F238E27FC236}">
                <a16:creationId xmlns:a16="http://schemas.microsoft.com/office/drawing/2014/main" id="{0D8F1BBD-EF0D-7D04-5538-273842FEC19B}"/>
              </a:ext>
            </a:extLst>
          </p:cNvPr>
          <p:cNvSpPr txBox="1"/>
          <p:nvPr userDrawn="1"/>
        </p:nvSpPr>
        <p:spPr>
          <a:xfrm>
            <a:off x="11426826" y="6519673"/>
            <a:ext cx="307975" cy="123111"/>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800" noProof="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‹Nr.›</a:t>
            </a:fld>
            <a:endParaRPr lang="en-US" sz="800" noProof="0" dirty="0">
              <a:solidFill>
                <a:schemeClr val="bg1"/>
              </a:solidFill>
              <a:latin typeface="Calibri" panose="020F0502020204030204" pitchFamily="34" charset="0"/>
              <a:cs typeface="Calibri" panose="020F0502020204030204" pitchFamily="34" charset="0"/>
            </a:endParaRPr>
          </a:p>
        </p:txBody>
      </p:sp>
      <p:sp>
        <p:nvSpPr>
          <p:cNvPr id="10" name="Title Placeholder 1">
            <a:extLst>
              <a:ext uri="{FF2B5EF4-FFF2-40B4-BE49-F238E27FC236}">
                <a16:creationId xmlns:a16="http://schemas.microsoft.com/office/drawing/2014/main" id="{8D6FEAFF-2B74-1B3D-168E-42A9A695E117}"/>
              </a:ext>
            </a:extLst>
          </p:cNvPr>
          <p:cNvSpPr>
            <a:spLocks noGrp="1"/>
          </p:cNvSpPr>
          <p:nvPr>
            <p:ph type="title" hasCustomPrompt="1"/>
          </p:nvPr>
        </p:nvSpPr>
        <p:spPr>
          <a:xfrm>
            <a:off x="450000" y="345992"/>
            <a:ext cx="11304000" cy="342000"/>
          </a:xfrm>
          <a:prstGeom prst="rect">
            <a:avLst/>
          </a:prstGeom>
        </p:spPr>
        <p:txBody>
          <a:bodyPr vert="horz" lIns="0" tIns="0" rIns="0" bIns="0" rtlCol="0" anchor="t" anchorCtr="0">
            <a:noAutofit/>
          </a:bodyPr>
          <a:lstStyle>
            <a:lvl1pPr>
              <a:spcBef>
                <a:spcPts val="0"/>
              </a:spcBef>
              <a:spcAft>
                <a:spcPts val="0"/>
              </a:spcAft>
              <a:defRPr sz="2100">
                <a:solidFill>
                  <a:schemeClr val="bg1"/>
                </a:solidFill>
                <a:latin typeface="+mj-lt"/>
              </a:defRPr>
            </a:lvl1pPr>
          </a:lstStyle>
          <a:p>
            <a:r>
              <a:rPr lang="en-US" dirty="0"/>
              <a:t>Click to add title</a:t>
            </a:r>
          </a:p>
        </p:txBody>
      </p:sp>
      <p:sp>
        <p:nvSpPr>
          <p:cNvPr id="11" name="Text Placeholder 8">
            <a:extLst>
              <a:ext uri="{FF2B5EF4-FFF2-40B4-BE49-F238E27FC236}">
                <a16:creationId xmlns:a16="http://schemas.microsoft.com/office/drawing/2014/main" id="{2DF503BF-FE6C-E555-3A41-CFFD64147183}"/>
              </a:ext>
            </a:extLst>
          </p:cNvPr>
          <p:cNvSpPr>
            <a:spLocks noGrp="1"/>
          </p:cNvSpPr>
          <p:nvPr>
            <p:ph type="body" sz="quarter" idx="13" hasCustomPrompt="1"/>
          </p:nvPr>
        </p:nvSpPr>
        <p:spPr>
          <a:xfrm>
            <a:off x="450000" y="684000"/>
            <a:ext cx="11304000" cy="757255"/>
          </a:xfrm>
          <a:prstGeom prst="rect">
            <a:avLst/>
          </a:prstGeom>
        </p:spPr>
        <p:txBody>
          <a:bodyPr vert="horz" lIns="0" tIns="0" rIns="0" bIns="0" rtlCol="0" anchor="t" anchorCtr="0">
            <a:noAutofit/>
          </a:bodyPr>
          <a:lstStyle>
            <a:lvl1pPr>
              <a:spcBef>
                <a:spcPts val="0"/>
              </a:spcBef>
              <a:spcAft>
                <a:spcPts val="0"/>
              </a:spcAft>
              <a:defRPr lang="en-US" sz="1800" b="0" dirty="0">
                <a:solidFill>
                  <a:srgbClr val="D0D0CE"/>
                </a:solidFill>
              </a:defRPr>
            </a:lvl1pPr>
          </a:lstStyle>
          <a:p>
            <a:pPr lvl="0"/>
            <a:r>
              <a:rPr lang="en-US" dirty="0"/>
              <a:t>Click to add subtitle</a:t>
            </a:r>
          </a:p>
        </p:txBody>
      </p:sp>
      <p:sp>
        <p:nvSpPr>
          <p:cNvPr id="6" name="Content Placeholder 3">
            <a:extLst>
              <a:ext uri="{FF2B5EF4-FFF2-40B4-BE49-F238E27FC236}">
                <a16:creationId xmlns:a16="http://schemas.microsoft.com/office/drawing/2014/main" id="{75658925-DDF7-46E8-C78B-523422DE00B4}"/>
              </a:ext>
            </a:extLst>
          </p:cNvPr>
          <p:cNvSpPr>
            <a:spLocks noGrp="1"/>
          </p:cNvSpPr>
          <p:nvPr>
            <p:ph sz="quarter" idx="14"/>
          </p:nvPr>
        </p:nvSpPr>
        <p:spPr>
          <a:xfrm>
            <a:off x="6225960" y="1719072"/>
            <a:ext cx="5508000" cy="4644000"/>
          </a:xfrm>
          <a:prstGeom prst="rect">
            <a:avLst/>
          </a:prstGeom>
        </p:spPr>
        <p:txBody>
          <a:bodyPr>
            <a:noAutofit/>
          </a:bodyPr>
          <a:lstStyle>
            <a:lvl1pPr marL="0" indent="0" algn="l">
              <a:spcBef>
                <a:spcPts val="200"/>
              </a:spcBef>
              <a:spcAft>
                <a:spcPts val="200"/>
              </a:spcAft>
              <a:buFontTx/>
              <a:buNone/>
              <a:tabLst>
                <a:tab pos="3771900" algn="r"/>
              </a:tabLst>
              <a:defRPr sz="1200">
                <a:solidFill>
                  <a:schemeClr val="bg1"/>
                </a:solidFill>
              </a:defRPr>
            </a:lvl1pPr>
            <a:lvl2pPr marL="180000" indent="-180000" algn="l">
              <a:spcBef>
                <a:spcPts val="200"/>
              </a:spcBef>
              <a:spcAft>
                <a:spcPts val="200"/>
              </a:spcAft>
              <a:buClrTx/>
              <a:buSzPct val="100000"/>
              <a:buFont typeface="Arial" panose="020B0604020202020204" pitchFamily="34" charset="0"/>
              <a:buChar char="•"/>
              <a:tabLst>
                <a:tab pos="3771900" algn="r"/>
              </a:tabLst>
              <a:defRPr sz="1200">
                <a:solidFill>
                  <a:schemeClr val="bg1"/>
                </a:solidFill>
              </a:defRPr>
            </a:lvl2pPr>
            <a:lvl3pPr marL="360000" indent="-180000" algn="l">
              <a:spcBef>
                <a:spcPts val="200"/>
              </a:spcBef>
              <a:spcAft>
                <a:spcPts val="200"/>
              </a:spcAft>
              <a:buClrTx/>
              <a:buSzPct val="100000"/>
              <a:buFont typeface="Arial" panose="020B0604020202020204" pitchFamily="34" charset="0"/>
              <a:buChar char="−"/>
              <a:tabLst>
                <a:tab pos="3771900" algn="r"/>
              </a:tabLst>
              <a:defRPr sz="1200">
                <a:solidFill>
                  <a:schemeClr val="bg1"/>
                </a:solidFill>
              </a:defRPr>
            </a:lvl3pPr>
            <a:lvl4pPr marL="539750" indent="-180000" algn="l">
              <a:spcBef>
                <a:spcPts val="200"/>
              </a:spcBef>
              <a:spcAft>
                <a:spcPts val="200"/>
              </a:spcAft>
              <a:buClrTx/>
              <a:buSzPct val="100000"/>
              <a:buFont typeface="Arial" panose="020B0604020202020204" pitchFamily="34" charset="0"/>
              <a:buChar char="◦"/>
              <a:tabLst>
                <a:tab pos="3771900" algn="r"/>
              </a:tabLst>
              <a:defRPr sz="1200">
                <a:solidFill>
                  <a:schemeClr val="bg1"/>
                </a:solidFill>
              </a:defRPr>
            </a:lvl4pPr>
            <a:lvl5pPr marL="720000" indent="-180000" algn="l">
              <a:spcBef>
                <a:spcPts val="200"/>
              </a:spcBef>
              <a:spcAft>
                <a:spcPts val="200"/>
              </a:spcAft>
              <a:buClrTx/>
              <a:buSzPct val="100000"/>
              <a:buFont typeface="Arial" panose="020B0604020202020204" pitchFamily="34" charset="0"/>
              <a:buChar char="−"/>
              <a:tabLst>
                <a:tab pos="3771900" algn="r"/>
              </a:tabLst>
              <a:defRPr sz="1200" baseline="0">
                <a:solidFill>
                  <a:schemeClr val="bg1"/>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6071911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subtitle, 3 columns - Black">
    <p:bg>
      <p:bgPr>
        <a:solidFill>
          <a:schemeClr val="tx1"/>
        </a:solidFill>
        <a:effectLst/>
      </p:bgPr>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82120E2-D6C2-D764-40A5-E97D481216B5}"/>
              </a:ext>
            </a:extLst>
          </p:cNvPr>
          <p:cNvGraphicFramePr>
            <a:graphicFrameLocks noChangeAspect="1"/>
          </p:cNvGraphicFramePr>
          <p:nvPr userDrawn="1">
            <p:custDataLst>
              <p:tags r:id="rId1"/>
            </p:custDataLst>
            <p:extLst>
              <p:ext uri="{D42A27DB-BD31-4B8C-83A1-F6EECF244321}">
                <p14:modId xmlns:p14="http://schemas.microsoft.com/office/powerpoint/2010/main" val="13522964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 imgW="425" imgH="425" progId="TCLayout.ActiveDocument.1">
                  <p:embed/>
                </p:oleObj>
              </mc:Choice>
              <mc:Fallback>
                <p:oleObj name="think-cell Folie" r:id="" imgW="425" imgH="425" progId="TCLayout.ActiveDocument.1">
                  <p:embed/>
                  <p:pic>
                    <p:nvPicPr>
                      <p:cNvPr id="0" name=""/>
                      <p:cNvPicPr/>
                      <p:nvPr/>
                    </p:nvPicPr>
                    <p:blipFill>
                      <a:blip/>
                      <a:stretch>
                        <a:fillRect/>
                      </a:stretch>
                    </p:blipFill>
                    <p:spPr>
                      <a:xfrm>
                        <a:off x="1588" y="1588"/>
                        <a:ext cx="1588" cy="1588"/>
                      </a:xfrm>
                      <a:prstGeom prst="rect">
                        <a:avLst/>
                      </a:prstGeom>
                    </p:spPr>
                  </p:pic>
                </p:oleObj>
              </mc:Fallback>
            </mc:AlternateContent>
          </a:graphicData>
        </a:graphic>
      </p:graphicFrame>
      <p:sp>
        <p:nvSpPr>
          <p:cNvPr id="23" name="Content Placeholder 3">
            <a:extLst>
              <a:ext uri="{FF2B5EF4-FFF2-40B4-BE49-F238E27FC236}">
                <a16:creationId xmlns:a16="http://schemas.microsoft.com/office/drawing/2014/main" id="{BFED540D-3BF1-4047-9D69-9C3EB9B94551}"/>
              </a:ext>
            </a:extLst>
          </p:cNvPr>
          <p:cNvSpPr>
            <a:spLocks noGrp="1"/>
          </p:cNvSpPr>
          <p:nvPr>
            <p:ph sz="quarter" idx="10"/>
          </p:nvPr>
        </p:nvSpPr>
        <p:spPr>
          <a:xfrm>
            <a:off x="450000" y="1719072"/>
            <a:ext cx="3549904" cy="4644000"/>
          </a:xfrm>
          <a:prstGeom prst="rect">
            <a:avLst/>
          </a:prstGeom>
        </p:spPr>
        <p:txBody>
          <a:bodyPr>
            <a:noAutofit/>
          </a:bodyPr>
          <a:lstStyle>
            <a:lvl1pPr marL="0" indent="0" algn="l">
              <a:spcBef>
                <a:spcPts val="200"/>
              </a:spcBef>
              <a:spcAft>
                <a:spcPts val="200"/>
              </a:spcAft>
              <a:buFontTx/>
              <a:buNone/>
              <a:tabLst>
                <a:tab pos="3771900" algn="r"/>
              </a:tabLst>
              <a:defRPr sz="1200">
                <a:solidFill>
                  <a:schemeClr val="bg1"/>
                </a:solidFill>
              </a:defRPr>
            </a:lvl1pPr>
            <a:lvl2pPr marL="180000" indent="-180000" algn="l">
              <a:spcBef>
                <a:spcPts val="200"/>
              </a:spcBef>
              <a:spcAft>
                <a:spcPts val="200"/>
              </a:spcAft>
              <a:buClrTx/>
              <a:buSzPct val="100000"/>
              <a:buFont typeface="Arial" panose="020B0604020202020204" pitchFamily="34" charset="0"/>
              <a:buChar char="•"/>
              <a:tabLst>
                <a:tab pos="3771900" algn="r"/>
              </a:tabLst>
              <a:defRPr sz="1200">
                <a:solidFill>
                  <a:schemeClr val="bg1"/>
                </a:solidFill>
              </a:defRPr>
            </a:lvl2pPr>
            <a:lvl3pPr marL="360000" indent="-180000" algn="l">
              <a:spcBef>
                <a:spcPts val="200"/>
              </a:spcBef>
              <a:spcAft>
                <a:spcPts val="200"/>
              </a:spcAft>
              <a:buClrTx/>
              <a:buSzPct val="100000"/>
              <a:buFont typeface="Arial" panose="020B0604020202020204" pitchFamily="34" charset="0"/>
              <a:buChar char="−"/>
              <a:tabLst>
                <a:tab pos="3771900" algn="r"/>
              </a:tabLst>
              <a:defRPr sz="1200">
                <a:solidFill>
                  <a:schemeClr val="bg1"/>
                </a:solidFill>
              </a:defRPr>
            </a:lvl3pPr>
            <a:lvl4pPr marL="539750" indent="-180000" algn="l">
              <a:spcBef>
                <a:spcPts val="200"/>
              </a:spcBef>
              <a:spcAft>
                <a:spcPts val="200"/>
              </a:spcAft>
              <a:buClrTx/>
              <a:buSzPct val="100000"/>
              <a:buFont typeface="Arial" panose="020B0604020202020204" pitchFamily="34" charset="0"/>
              <a:buChar char="◦"/>
              <a:tabLst>
                <a:tab pos="3771900" algn="r"/>
              </a:tabLst>
              <a:defRPr sz="1200">
                <a:solidFill>
                  <a:schemeClr val="bg1"/>
                </a:solidFill>
              </a:defRPr>
            </a:lvl4pPr>
            <a:lvl5pPr marL="720000" indent="-180000" algn="l">
              <a:spcBef>
                <a:spcPts val="200"/>
              </a:spcBef>
              <a:spcAft>
                <a:spcPts val="200"/>
              </a:spcAft>
              <a:buClrTx/>
              <a:buSzPct val="100000"/>
              <a:buFont typeface="Arial" panose="020B0604020202020204" pitchFamily="34" charset="0"/>
              <a:buChar char="−"/>
              <a:tabLst>
                <a:tab pos="3771900" algn="r"/>
              </a:tabLst>
              <a:defRPr sz="1200" baseline="0">
                <a:solidFill>
                  <a:schemeClr val="bg1"/>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 name="CaseCode">
            <a:extLst>
              <a:ext uri="{FF2B5EF4-FFF2-40B4-BE49-F238E27FC236}">
                <a16:creationId xmlns:a16="http://schemas.microsoft.com/office/drawing/2014/main" id="{4C9C6FA1-DDE1-8073-D67E-BBF06C3542A3}"/>
              </a:ext>
            </a:extLst>
          </p:cNvPr>
          <p:cNvSpPr txBox="1"/>
          <p:nvPr userDrawn="1"/>
        </p:nvSpPr>
        <p:spPr>
          <a:xfrm>
            <a:off x="6335184" y="6519673"/>
            <a:ext cx="4896560" cy="246221"/>
          </a:xfrm>
          <a:prstGeom prst="rect">
            <a:avLst/>
          </a:prstGeom>
          <a:noFill/>
        </p:spPr>
        <p:txBody>
          <a:bodyPr wrap="square" lIns="0" tIns="0" rIns="0" bIns="0" rtlCol="0">
            <a:spAutoFit/>
          </a:bodyPr>
          <a:lstStyle/>
          <a:p>
            <a:pPr marL="0" indent="0" algn="r">
              <a:spcBef>
                <a:spcPts val="0"/>
              </a:spcBef>
              <a:buSzPct val="100000"/>
              <a:buFont typeface="Arial"/>
              <a:buNone/>
            </a:pPr>
            <a:r>
              <a:rPr lang="en-US" sz="800" noProof="0" dirty="0">
                <a:solidFill>
                  <a:schemeClr val="bg1"/>
                </a:solidFill>
                <a:latin typeface="Calibri" panose="020F0502020204030204" pitchFamily="34" charset="0"/>
                <a:cs typeface="Calibri" panose="020F0502020204030204" pitchFamily="34" charset="0"/>
              </a:rPr>
              <a:t>Presentation title</a:t>
            </a:r>
            <a:br>
              <a:rPr lang="en-US" sz="800" noProof="0" dirty="0">
                <a:solidFill>
                  <a:schemeClr val="bg1"/>
                </a:solidFill>
                <a:latin typeface="Calibri" panose="020F0502020204030204" pitchFamily="34" charset="0"/>
                <a:cs typeface="Calibri" panose="020F0502020204030204" pitchFamily="34" charset="0"/>
              </a:rPr>
            </a:br>
            <a:r>
              <a:rPr lang="en-US" sz="800" noProof="0" dirty="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5" name="Copyright">
            <a:extLst>
              <a:ext uri="{FF2B5EF4-FFF2-40B4-BE49-F238E27FC236}">
                <a16:creationId xmlns:a16="http://schemas.microsoft.com/office/drawing/2014/main" id="{E0E9664F-F6E9-5088-C878-2C69B2DB5422}"/>
              </a:ext>
            </a:extLst>
          </p:cNvPr>
          <p:cNvSpPr txBox="1"/>
          <p:nvPr userDrawn="1"/>
        </p:nvSpPr>
        <p:spPr>
          <a:xfrm>
            <a:off x="466344" y="6515063"/>
            <a:ext cx="5355168" cy="246221"/>
          </a:xfrm>
          <a:prstGeom prst="rect">
            <a:avLst/>
          </a:prstGeom>
          <a:noFill/>
        </p:spPr>
        <p:txBody>
          <a:bodyPr wrap="square" lIns="0" tIns="0" rIns="0" bIns="0" rtlCol="0">
            <a:spAutoFit/>
          </a:bodyPr>
          <a:lstStyle/>
          <a:p>
            <a:pPr marL="0" indent="0">
              <a:spcBef>
                <a:spcPts val="450"/>
              </a:spcBef>
              <a:buSzPct val="100000"/>
              <a:buFont typeface="Arial"/>
              <a:buNone/>
            </a:pPr>
            <a:r>
              <a:rPr lang="en-US" sz="800" noProof="0" dirty="0">
                <a:solidFill>
                  <a:schemeClr val="bg1"/>
                </a:solidFill>
                <a:latin typeface="Calibri" panose="020F0502020204030204" pitchFamily="34" charset="0"/>
                <a:cs typeface="Calibri" panose="020F0502020204030204" pitchFamily="34" charset="0"/>
              </a:rPr>
              <a:t>Member firms and DTTL: Insert appropriate copyright</a:t>
            </a:r>
            <a:br>
              <a:rPr lang="en-US" sz="800" noProof="0" dirty="0">
                <a:solidFill>
                  <a:schemeClr val="bg1"/>
                </a:solidFill>
                <a:latin typeface="Calibri" panose="020F0502020204030204" pitchFamily="34" charset="0"/>
                <a:cs typeface="Calibri" panose="020F0502020204030204" pitchFamily="34" charset="0"/>
              </a:rPr>
            </a:br>
            <a:r>
              <a:rPr lang="en-US" sz="800" noProof="0" dirty="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6" name="TextBox 5">
            <a:extLst>
              <a:ext uri="{FF2B5EF4-FFF2-40B4-BE49-F238E27FC236}">
                <a16:creationId xmlns:a16="http://schemas.microsoft.com/office/drawing/2014/main" id="{51FB6382-2CB7-7FC9-D920-10C689F2F5E2}"/>
              </a:ext>
            </a:extLst>
          </p:cNvPr>
          <p:cNvSpPr txBox="1"/>
          <p:nvPr userDrawn="1"/>
        </p:nvSpPr>
        <p:spPr>
          <a:xfrm>
            <a:off x="11426826" y="6519673"/>
            <a:ext cx="307975" cy="123111"/>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800" noProof="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‹Nr.›</a:t>
            </a:fld>
            <a:endParaRPr lang="en-US" sz="800" noProof="0" dirty="0">
              <a:solidFill>
                <a:schemeClr val="bg1"/>
              </a:solidFill>
              <a:latin typeface="Calibri" panose="020F0502020204030204" pitchFamily="34" charset="0"/>
              <a:cs typeface="Calibri" panose="020F0502020204030204" pitchFamily="34" charset="0"/>
            </a:endParaRPr>
          </a:p>
        </p:txBody>
      </p:sp>
      <p:sp>
        <p:nvSpPr>
          <p:cNvPr id="9" name="Title Placeholder 1">
            <a:extLst>
              <a:ext uri="{FF2B5EF4-FFF2-40B4-BE49-F238E27FC236}">
                <a16:creationId xmlns:a16="http://schemas.microsoft.com/office/drawing/2014/main" id="{7413E34D-A983-4D25-B3D7-D7643F603577}"/>
              </a:ext>
            </a:extLst>
          </p:cNvPr>
          <p:cNvSpPr>
            <a:spLocks noGrp="1"/>
          </p:cNvSpPr>
          <p:nvPr>
            <p:ph type="title" hasCustomPrompt="1"/>
          </p:nvPr>
        </p:nvSpPr>
        <p:spPr>
          <a:xfrm>
            <a:off x="450000" y="345992"/>
            <a:ext cx="11304000" cy="342000"/>
          </a:xfrm>
          <a:prstGeom prst="rect">
            <a:avLst/>
          </a:prstGeom>
        </p:spPr>
        <p:txBody>
          <a:bodyPr vert="horz" lIns="0" tIns="0" rIns="0" bIns="0" rtlCol="0" anchor="t" anchorCtr="0">
            <a:noAutofit/>
          </a:bodyPr>
          <a:lstStyle>
            <a:lvl1pPr>
              <a:defRPr sz="2100">
                <a:solidFill>
                  <a:schemeClr val="bg1"/>
                </a:solidFill>
                <a:latin typeface="+mj-lt"/>
              </a:defRPr>
            </a:lvl1pPr>
          </a:lstStyle>
          <a:p>
            <a:r>
              <a:rPr lang="en-US" dirty="0"/>
              <a:t>Click to add title</a:t>
            </a:r>
          </a:p>
        </p:txBody>
      </p:sp>
      <p:sp>
        <p:nvSpPr>
          <p:cNvPr id="10" name="Text Placeholder 8">
            <a:extLst>
              <a:ext uri="{FF2B5EF4-FFF2-40B4-BE49-F238E27FC236}">
                <a16:creationId xmlns:a16="http://schemas.microsoft.com/office/drawing/2014/main" id="{6F14D54C-54B5-CC50-7E64-122407456A83}"/>
              </a:ext>
            </a:extLst>
          </p:cNvPr>
          <p:cNvSpPr>
            <a:spLocks noGrp="1"/>
          </p:cNvSpPr>
          <p:nvPr>
            <p:ph type="body" sz="quarter" idx="13" hasCustomPrompt="1"/>
          </p:nvPr>
        </p:nvSpPr>
        <p:spPr>
          <a:xfrm>
            <a:off x="450000" y="684000"/>
            <a:ext cx="11304000" cy="757255"/>
          </a:xfrm>
          <a:prstGeom prst="rect">
            <a:avLst/>
          </a:prstGeom>
        </p:spPr>
        <p:txBody>
          <a:bodyPr vert="horz" lIns="0" tIns="0" rIns="0" bIns="0" rtlCol="0" anchor="t" anchorCtr="0">
            <a:noAutofit/>
          </a:bodyPr>
          <a:lstStyle>
            <a:lvl1pPr>
              <a:defRPr lang="en-US" sz="1800" b="0" dirty="0">
                <a:solidFill>
                  <a:srgbClr val="D0D0CE"/>
                </a:solidFill>
              </a:defRPr>
            </a:lvl1pPr>
          </a:lstStyle>
          <a:p>
            <a:pPr lvl="0"/>
            <a:r>
              <a:rPr lang="en-US" dirty="0"/>
              <a:t>Click to add subtitle</a:t>
            </a:r>
          </a:p>
        </p:txBody>
      </p:sp>
      <p:sp>
        <p:nvSpPr>
          <p:cNvPr id="2" name="Content Placeholder 3">
            <a:extLst>
              <a:ext uri="{FF2B5EF4-FFF2-40B4-BE49-F238E27FC236}">
                <a16:creationId xmlns:a16="http://schemas.microsoft.com/office/drawing/2014/main" id="{FF9D88F4-684F-232F-A6FD-C97BB72F6079}"/>
              </a:ext>
            </a:extLst>
          </p:cNvPr>
          <p:cNvSpPr>
            <a:spLocks noGrp="1"/>
          </p:cNvSpPr>
          <p:nvPr>
            <p:ph sz="quarter" idx="14"/>
          </p:nvPr>
        </p:nvSpPr>
        <p:spPr>
          <a:xfrm>
            <a:off x="4320960" y="1719072"/>
            <a:ext cx="3549904" cy="4644000"/>
          </a:xfrm>
          <a:prstGeom prst="rect">
            <a:avLst/>
          </a:prstGeom>
        </p:spPr>
        <p:txBody>
          <a:bodyPr>
            <a:noAutofit/>
          </a:bodyPr>
          <a:lstStyle>
            <a:lvl1pPr marL="0" indent="0" algn="l">
              <a:spcBef>
                <a:spcPts val="200"/>
              </a:spcBef>
              <a:spcAft>
                <a:spcPts val="200"/>
              </a:spcAft>
              <a:buFontTx/>
              <a:buNone/>
              <a:tabLst>
                <a:tab pos="3771900" algn="r"/>
              </a:tabLst>
              <a:defRPr sz="1200">
                <a:solidFill>
                  <a:schemeClr val="bg1"/>
                </a:solidFill>
              </a:defRPr>
            </a:lvl1pPr>
            <a:lvl2pPr marL="180000" indent="-180000" algn="l">
              <a:spcBef>
                <a:spcPts val="200"/>
              </a:spcBef>
              <a:spcAft>
                <a:spcPts val="200"/>
              </a:spcAft>
              <a:buClrTx/>
              <a:buSzPct val="100000"/>
              <a:buFont typeface="Arial" panose="020B0604020202020204" pitchFamily="34" charset="0"/>
              <a:buChar char="•"/>
              <a:tabLst>
                <a:tab pos="3771900" algn="r"/>
              </a:tabLst>
              <a:defRPr sz="1200">
                <a:solidFill>
                  <a:schemeClr val="bg1"/>
                </a:solidFill>
              </a:defRPr>
            </a:lvl2pPr>
            <a:lvl3pPr marL="360000" indent="-180000" algn="l">
              <a:spcBef>
                <a:spcPts val="200"/>
              </a:spcBef>
              <a:spcAft>
                <a:spcPts val="200"/>
              </a:spcAft>
              <a:buClrTx/>
              <a:buSzPct val="100000"/>
              <a:buFont typeface="Arial" panose="020B0604020202020204" pitchFamily="34" charset="0"/>
              <a:buChar char="−"/>
              <a:tabLst>
                <a:tab pos="3771900" algn="r"/>
              </a:tabLst>
              <a:defRPr sz="1200">
                <a:solidFill>
                  <a:schemeClr val="bg1"/>
                </a:solidFill>
              </a:defRPr>
            </a:lvl3pPr>
            <a:lvl4pPr marL="539750" indent="-180000" algn="l">
              <a:spcBef>
                <a:spcPts val="200"/>
              </a:spcBef>
              <a:spcAft>
                <a:spcPts val="200"/>
              </a:spcAft>
              <a:buClrTx/>
              <a:buSzPct val="100000"/>
              <a:buFont typeface="Arial" panose="020B0604020202020204" pitchFamily="34" charset="0"/>
              <a:buChar char="◦"/>
              <a:tabLst>
                <a:tab pos="3771900" algn="r"/>
              </a:tabLst>
              <a:defRPr sz="1200">
                <a:solidFill>
                  <a:schemeClr val="bg1"/>
                </a:solidFill>
              </a:defRPr>
            </a:lvl4pPr>
            <a:lvl5pPr marL="720000" indent="-180000" algn="l">
              <a:spcBef>
                <a:spcPts val="200"/>
              </a:spcBef>
              <a:spcAft>
                <a:spcPts val="200"/>
              </a:spcAft>
              <a:buClrTx/>
              <a:buSzPct val="100000"/>
              <a:buFont typeface="Arial" panose="020B0604020202020204" pitchFamily="34" charset="0"/>
              <a:buChar char="−"/>
              <a:tabLst>
                <a:tab pos="3771900" algn="r"/>
              </a:tabLst>
              <a:defRPr sz="1200" baseline="0">
                <a:solidFill>
                  <a:schemeClr val="bg1"/>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Content Placeholder 3">
            <a:extLst>
              <a:ext uri="{FF2B5EF4-FFF2-40B4-BE49-F238E27FC236}">
                <a16:creationId xmlns:a16="http://schemas.microsoft.com/office/drawing/2014/main" id="{67A8F207-B0E1-89F9-A4CA-497F8277F47B}"/>
              </a:ext>
            </a:extLst>
          </p:cNvPr>
          <p:cNvSpPr>
            <a:spLocks noGrp="1"/>
          </p:cNvSpPr>
          <p:nvPr>
            <p:ph sz="quarter" idx="15"/>
          </p:nvPr>
        </p:nvSpPr>
        <p:spPr>
          <a:xfrm>
            <a:off x="8191920" y="1719072"/>
            <a:ext cx="3549904" cy="4644000"/>
          </a:xfrm>
          <a:prstGeom prst="rect">
            <a:avLst/>
          </a:prstGeom>
        </p:spPr>
        <p:txBody>
          <a:bodyPr>
            <a:noAutofit/>
          </a:bodyPr>
          <a:lstStyle>
            <a:lvl1pPr marL="0" indent="0" algn="l">
              <a:spcBef>
                <a:spcPts val="200"/>
              </a:spcBef>
              <a:spcAft>
                <a:spcPts val="200"/>
              </a:spcAft>
              <a:buFontTx/>
              <a:buNone/>
              <a:tabLst>
                <a:tab pos="3771900" algn="r"/>
              </a:tabLst>
              <a:defRPr sz="1200">
                <a:solidFill>
                  <a:schemeClr val="bg1"/>
                </a:solidFill>
              </a:defRPr>
            </a:lvl1pPr>
            <a:lvl2pPr marL="180000" indent="-180000" algn="l">
              <a:spcBef>
                <a:spcPts val="200"/>
              </a:spcBef>
              <a:spcAft>
                <a:spcPts val="200"/>
              </a:spcAft>
              <a:buClrTx/>
              <a:buSzPct val="100000"/>
              <a:buFont typeface="Arial" panose="020B0604020202020204" pitchFamily="34" charset="0"/>
              <a:buChar char="•"/>
              <a:tabLst>
                <a:tab pos="3771900" algn="r"/>
              </a:tabLst>
              <a:defRPr sz="1200">
                <a:solidFill>
                  <a:schemeClr val="bg1"/>
                </a:solidFill>
              </a:defRPr>
            </a:lvl2pPr>
            <a:lvl3pPr marL="360000" indent="-180000" algn="l">
              <a:spcBef>
                <a:spcPts val="200"/>
              </a:spcBef>
              <a:spcAft>
                <a:spcPts val="200"/>
              </a:spcAft>
              <a:buClrTx/>
              <a:buSzPct val="100000"/>
              <a:buFont typeface="Arial" panose="020B0604020202020204" pitchFamily="34" charset="0"/>
              <a:buChar char="−"/>
              <a:tabLst>
                <a:tab pos="3771900" algn="r"/>
              </a:tabLst>
              <a:defRPr sz="1200">
                <a:solidFill>
                  <a:schemeClr val="bg1"/>
                </a:solidFill>
              </a:defRPr>
            </a:lvl3pPr>
            <a:lvl4pPr marL="539750" indent="-180000" algn="l">
              <a:spcBef>
                <a:spcPts val="200"/>
              </a:spcBef>
              <a:spcAft>
                <a:spcPts val="200"/>
              </a:spcAft>
              <a:buClrTx/>
              <a:buSzPct val="100000"/>
              <a:buFont typeface="Arial" panose="020B0604020202020204" pitchFamily="34" charset="0"/>
              <a:buChar char="◦"/>
              <a:tabLst>
                <a:tab pos="3771900" algn="r"/>
              </a:tabLst>
              <a:defRPr sz="1200">
                <a:solidFill>
                  <a:schemeClr val="bg1"/>
                </a:solidFill>
              </a:defRPr>
            </a:lvl4pPr>
            <a:lvl5pPr marL="720000" indent="-180000" algn="l">
              <a:spcBef>
                <a:spcPts val="200"/>
              </a:spcBef>
              <a:spcAft>
                <a:spcPts val="200"/>
              </a:spcAft>
              <a:buClrTx/>
              <a:buSzPct val="100000"/>
              <a:buFont typeface="Arial" panose="020B0604020202020204" pitchFamily="34" charset="0"/>
              <a:buChar char="−"/>
              <a:tabLst>
                <a:tab pos="3771900" algn="r"/>
              </a:tabLst>
              <a:defRPr sz="1200" baseline="0">
                <a:solidFill>
                  <a:schemeClr val="bg1"/>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1842998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subtitle, 4 columns - Black">
    <p:bg>
      <p:bgPr>
        <a:solidFill>
          <a:schemeClr val="tx1"/>
        </a:solidFill>
        <a:effectLst/>
      </p:bgPr>
    </p:bg>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0AF0D7E5-2029-3151-0D44-92D925760B08}"/>
              </a:ext>
            </a:extLst>
          </p:cNvPr>
          <p:cNvGraphicFramePr>
            <a:graphicFrameLocks noChangeAspect="1"/>
          </p:cNvGraphicFramePr>
          <p:nvPr userDrawn="1">
            <p:custDataLst>
              <p:tags r:id="rId1"/>
            </p:custDataLst>
            <p:extLst>
              <p:ext uri="{D42A27DB-BD31-4B8C-83A1-F6EECF244321}">
                <p14:modId xmlns:p14="http://schemas.microsoft.com/office/powerpoint/2010/main" val="12431203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 imgW="425" imgH="425" progId="TCLayout.ActiveDocument.1">
                  <p:embed/>
                </p:oleObj>
              </mc:Choice>
              <mc:Fallback>
                <p:oleObj name="think-cell Folie" r:id="" imgW="425" imgH="425" progId="TCLayout.ActiveDocument.1">
                  <p:embed/>
                  <p:pic>
                    <p:nvPicPr>
                      <p:cNvPr id="0" name=""/>
                      <p:cNvPicPr/>
                      <p:nvPr/>
                    </p:nvPicPr>
                    <p:blipFill>
                      <a:blip/>
                      <a:stretch>
                        <a:fillRect/>
                      </a:stretch>
                    </p:blipFill>
                    <p:spPr>
                      <a:xfrm>
                        <a:off x="1588" y="1588"/>
                        <a:ext cx="1588" cy="1588"/>
                      </a:xfrm>
                      <a:prstGeom prst="rect">
                        <a:avLst/>
                      </a:prstGeom>
                    </p:spPr>
                  </p:pic>
                </p:oleObj>
              </mc:Fallback>
            </mc:AlternateContent>
          </a:graphicData>
        </a:graphic>
      </p:graphicFrame>
      <p:sp>
        <p:nvSpPr>
          <p:cNvPr id="12" name="Content Placeholder 3">
            <a:extLst>
              <a:ext uri="{FF2B5EF4-FFF2-40B4-BE49-F238E27FC236}">
                <a16:creationId xmlns:a16="http://schemas.microsoft.com/office/drawing/2014/main" id="{593F994E-D5B3-4236-9E8D-771F764DB8E8}"/>
              </a:ext>
            </a:extLst>
          </p:cNvPr>
          <p:cNvSpPr>
            <a:spLocks noGrp="1"/>
          </p:cNvSpPr>
          <p:nvPr>
            <p:ph sz="quarter" idx="10"/>
          </p:nvPr>
        </p:nvSpPr>
        <p:spPr>
          <a:xfrm>
            <a:off x="450000" y="1714500"/>
            <a:ext cx="2685018" cy="4644000"/>
          </a:xfrm>
          <a:prstGeom prst="rect">
            <a:avLst/>
          </a:prstGeom>
        </p:spPr>
        <p:txBody>
          <a:bodyPr>
            <a:noAutofit/>
          </a:bodyPr>
          <a:lstStyle>
            <a:lvl1pPr marL="0" indent="0" algn="l">
              <a:spcBef>
                <a:spcPts val="200"/>
              </a:spcBef>
              <a:spcAft>
                <a:spcPts val="200"/>
              </a:spcAft>
              <a:buFontTx/>
              <a:buNone/>
              <a:tabLst>
                <a:tab pos="3771900" algn="r"/>
              </a:tabLst>
              <a:defRPr sz="1200">
                <a:solidFill>
                  <a:schemeClr val="bg1"/>
                </a:solidFill>
                <a:latin typeface="+mn-lt"/>
              </a:defRPr>
            </a:lvl1pPr>
            <a:lvl2pPr marL="180000" indent="-180000" algn="l">
              <a:spcBef>
                <a:spcPts val="200"/>
              </a:spcBef>
              <a:spcAft>
                <a:spcPts val="200"/>
              </a:spcAft>
              <a:buClrTx/>
              <a:buSzPct val="100000"/>
              <a:buFont typeface="Arial" panose="020B0604020202020204" pitchFamily="34" charset="0"/>
              <a:buChar char="•"/>
              <a:tabLst>
                <a:tab pos="3771900" algn="r"/>
              </a:tabLst>
              <a:defRPr sz="1200">
                <a:solidFill>
                  <a:schemeClr val="bg1"/>
                </a:solidFill>
                <a:latin typeface="+mj-lt"/>
              </a:defRPr>
            </a:lvl2pPr>
            <a:lvl3pPr marL="360000" indent="-180000" algn="l">
              <a:spcBef>
                <a:spcPts val="200"/>
              </a:spcBef>
              <a:spcAft>
                <a:spcPts val="200"/>
              </a:spcAft>
              <a:buClrTx/>
              <a:buSzPct val="100000"/>
              <a:buFont typeface="Arial" panose="020B0604020202020204" pitchFamily="34" charset="0"/>
              <a:buChar char="−"/>
              <a:tabLst>
                <a:tab pos="3771900" algn="r"/>
              </a:tabLst>
              <a:defRPr sz="1200">
                <a:solidFill>
                  <a:schemeClr val="bg1"/>
                </a:solidFill>
                <a:latin typeface="+mn-lt"/>
              </a:defRPr>
            </a:lvl3pPr>
            <a:lvl4pPr marL="539750" indent="-180000" algn="l">
              <a:spcBef>
                <a:spcPts val="200"/>
              </a:spcBef>
              <a:spcAft>
                <a:spcPts val="200"/>
              </a:spcAft>
              <a:buClrTx/>
              <a:buSzPct val="100000"/>
              <a:buFont typeface="Arial" panose="020B0604020202020204" pitchFamily="34" charset="0"/>
              <a:buChar char="◦"/>
              <a:tabLst>
                <a:tab pos="3771900" algn="r"/>
              </a:tabLst>
              <a:defRPr sz="1200">
                <a:solidFill>
                  <a:schemeClr val="bg1"/>
                </a:solidFill>
                <a:latin typeface="+mn-lt"/>
              </a:defRPr>
            </a:lvl4pPr>
            <a:lvl5pPr marL="720000" indent="-180000" algn="l">
              <a:spcBef>
                <a:spcPts val="200"/>
              </a:spcBef>
              <a:spcAft>
                <a:spcPts val="200"/>
              </a:spcAft>
              <a:buClrTx/>
              <a:buSzPct val="100000"/>
              <a:buFont typeface="Arial" panose="020B0604020202020204" pitchFamily="34" charset="0"/>
              <a:buChar char="−"/>
              <a:tabLst>
                <a:tab pos="3771900" algn="r"/>
              </a:tabLst>
              <a:defRPr sz="1200" baseline="0">
                <a:solidFill>
                  <a:schemeClr val="bg1"/>
                </a:solidFill>
                <a:latin typeface="+mn-l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CaseCode">
            <a:extLst>
              <a:ext uri="{FF2B5EF4-FFF2-40B4-BE49-F238E27FC236}">
                <a16:creationId xmlns:a16="http://schemas.microsoft.com/office/drawing/2014/main" id="{2AC6B5AE-2398-5F77-C242-BA82202FDB97}"/>
              </a:ext>
            </a:extLst>
          </p:cNvPr>
          <p:cNvSpPr txBox="1"/>
          <p:nvPr userDrawn="1"/>
        </p:nvSpPr>
        <p:spPr>
          <a:xfrm>
            <a:off x="6335184" y="6519673"/>
            <a:ext cx="4896560" cy="246221"/>
          </a:xfrm>
          <a:prstGeom prst="rect">
            <a:avLst/>
          </a:prstGeom>
          <a:noFill/>
        </p:spPr>
        <p:txBody>
          <a:bodyPr wrap="square" lIns="0" tIns="0" rIns="0" bIns="0" rtlCol="0">
            <a:spAutoFit/>
          </a:bodyPr>
          <a:lstStyle/>
          <a:p>
            <a:pPr marL="0" indent="0" algn="r">
              <a:spcBef>
                <a:spcPts val="0"/>
              </a:spcBef>
              <a:buSzPct val="100000"/>
              <a:buFont typeface="Arial"/>
              <a:buNone/>
            </a:pPr>
            <a:r>
              <a:rPr lang="en-US" sz="800" noProof="0" dirty="0">
                <a:solidFill>
                  <a:schemeClr val="bg1"/>
                </a:solidFill>
                <a:latin typeface="Calibri" panose="020F0502020204030204" pitchFamily="34" charset="0"/>
                <a:cs typeface="Calibri" panose="020F0502020204030204" pitchFamily="34" charset="0"/>
              </a:rPr>
              <a:t>Presentation title</a:t>
            </a:r>
            <a:br>
              <a:rPr lang="en-US" sz="800" noProof="0" dirty="0">
                <a:solidFill>
                  <a:schemeClr val="bg1"/>
                </a:solidFill>
                <a:latin typeface="Calibri" panose="020F0502020204030204" pitchFamily="34" charset="0"/>
                <a:cs typeface="Calibri" panose="020F0502020204030204" pitchFamily="34" charset="0"/>
              </a:rPr>
            </a:br>
            <a:r>
              <a:rPr lang="en-US" sz="800" noProof="0" dirty="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8" name="Copyright">
            <a:extLst>
              <a:ext uri="{FF2B5EF4-FFF2-40B4-BE49-F238E27FC236}">
                <a16:creationId xmlns:a16="http://schemas.microsoft.com/office/drawing/2014/main" id="{D86F00B9-162D-0F0A-AF00-68C6D5FF16DE}"/>
              </a:ext>
            </a:extLst>
          </p:cNvPr>
          <p:cNvSpPr txBox="1"/>
          <p:nvPr userDrawn="1"/>
        </p:nvSpPr>
        <p:spPr>
          <a:xfrm>
            <a:off x="466344" y="6515063"/>
            <a:ext cx="5355168" cy="246221"/>
          </a:xfrm>
          <a:prstGeom prst="rect">
            <a:avLst/>
          </a:prstGeom>
          <a:noFill/>
        </p:spPr>
        <p:txBody>
          <a:bodyPr wrap="square" lIns="0" tIns="0" rIns="0" bIns="0" rtlCol="0">
            <a:spAutoFit/>
          </a:bodyPr>
          <a:lstStyle/>
          <a:p>
            <a:pPr marL="0" indent="0">
              <a:spcBef>
                <a:spcPts val="450"/>
              </a:spcBef>
              <a:buSzPct val="100000"/>
              <a:buFont typeface="Arial"/>
              <a:buNone/>
            </a:pPr>
            <a:r>
              <a:rPr lang="en-US" sz="800" noProof="0" dirty="0">
                <a:solidFill>
                  <a:schemeClr val="bg1"/>
                </a:solidFill>
                <a:latin typeface="Calibri" panose="020F0502020204030204" pitchFamily="34" charset="0"/>
                <a:cs typeface="Calibri" panose="020F0502020204030204" pitchFamily="34" charset="0"/>
              </a:rPr>
              <a:t>Member firms and DTTL: Insert appropriate copyright</a:t>
            </a:r>
            <a:br>
              <a:rPr lang="en-US" sz="800" noProof="0" dirty="0">
                <a:solidFill>
                  <a:schemeClr val="bg1"/>
                </a:solidFill>
                <a:latin typeface="Calibri" panose="020F0502020204030204" pitchFamily="34" charset="0"/>
                <a:cs typeface="Calibri" panose="020F0502020204030204" pitchFamily="34" charset="0"/>
              </a:rPr>
            </a:br>
            <a:r>
              <a:rPr lang="en-US" sz="800" noProof="0" dirty="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0" name="TextBox 9">
            <a:extLst>
              <a:ext uri="{FF2B5EF4-FFF2-40B4-BE49-F238E27FC236}">
                <a16:creationId xmlns:a16="http://schemas.microsoft.com/office/drawing/2014/main" id="{7ADEBAD5-40EB-51CE-ACE7-BD2DFF52BB5F}"/>
              </a:ext>
            </a:extLst>
          </p:cNvPr>
          <p:cNvSpPr txBox="1"/>
          <p:nvPr userDrawn="1"/>
        </p:nvSpPr>
        <p:spPr>
          <a:xfrm>
            <a:off x="11426826" y="6519673"/>
            <a:ext cx="307975" cy="123111"/>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800" noProof="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‹Nr.›</a:t>
            </a:fld>
            <a:endParaRPr lang="en-US" sz="800" noProof="0" dirty="0">
              <a:solidFill>
                <a:schemeClr val="bg1"/>
              </a:solidFill>
              <a:latin typeface="Calibri" panose="020F0502020204030204" pitchFamily="34" charset="0"/>
              <a:cs typeface="Calibri" panose="020F0502020204030204" pitchFamily="34" charset="0"/>
            </a:endParaRPr>
          </a:p>
        </p:txBody>
      </p:sp>
      <p:sp>
        <p:nvSpPr>
          <p:cNvPr id="14" name="Title Placeholder 1">
            <a:extLst>
              <a:ext uri="{FF2B5EF4-FFF2-40B4-BE49-F238E27FC236}">
                <a16:creationId xmlns:a16="http://schemas.microsoft.com/office/drawing/2014/main" id="{286DEB7A-2D80-0936-9E40-8E28EEB0EB24}"/>
              </a:ext>
            </a:extLst>
          </p:cNvPr>
          <p:cNvSpPr>
            <a:spLocks noGrp="1"/>
          </p:cNvSpPr>
          <p:nvPr>
            <p:ph type="title" hasCustomPrompt="1"/>
          </p:nvPr>
        </p:nvSpPr>
        <p:spPr>
          <a:xfrm>
            <a:off x="450000" y="345992"/>
            <a:ext cx="11304000" cy="342000"/>
          </a:xfrm>
          <a:prstGeom prst="rect">
            <a:avLst/>
          </a:prstGeom>
        </p:spPr>
        <p:txBody>
          <a:bodyPr vert="horz" lIns="0" tIns="0" rIns="0" bIns="0" rtlCol="0" anchor="t" anchorCtr="0">
            <a:noAutofit/>
          </a:bodyPr>
          <a:lstStyle>
            <a:lvl1pPr>
              <a:spcBef>
                <a:spcPts val="0"/>
              </a:spcBef>
              <a:spcAft>
                <a:spcPts val="0"/>
              </a:spcAft>
              <a:defRPr sz="2100">
                <a:solidFill>
                  <a:schemeClr val="bg1"/>
                </a:solidFill>
                <a:latin typeface="+mj-lt"/>
              </a:defRPr>
            </a:lvl1pPr>
          </a:lstStyle>
          <a:p>
            <a:r>
              <a:rPr lang="en-US" dirty="0"/>
              <a:t>Click to add title</a:t>
            </a:r>
          </a:p>
        </p:txBody>
      </p:sp>
      <p:sp>
        <p:nvSpPr>
          <p:cNvPr id="15" name="Text Placeholder 8">
            <a:extLst>
              <a:ext uri="{FF2B5EF4-FFF2-40B4-BE49-F238E27FC236}">
                <a16:creationId xmlns:a16="http://schemas.microsoft.com/office/drawing/2014/main" id="{67F64B02-86CD-B81B-86B2-05391A92AC52}"/>
              </a:ext>
            </a:extLst>
          </p:cNvPr>
          <p:cNvSpPr>
            <a:spLocks noGrp="1"/>
          </p:cNvSpPr>
          <p:nvPr>
            <p:ph type="body" sz="quarter" idx="13" hasCustomPrompt="1"/>
          </p:nvPr>
        </p:nvSpPr>
        <p:spPr>
          <a:xfrm>
            <a:off x="450000" y="684000"/>
            <a:ext cx="11304000" cy="757255"/>
          </a:xfrm>
          <a:prstGeom prst="rect">
            <a:avLst/>
          </a:prstGeom>
        </p:spPr>
        <p:txBody>
          <a:bodyPr vert="horz" lIns="0" tIns="0" rIns="0" bIns="0" rtlCol="0" anchor="t" anchorCtr="0">
            <a:noAutofit/>
          </a:bodyPr>
          <a:lstStyle>
            <a:lvl1pPr>
              <a:spcBef>
                <a:spcPts val="0"/>
              </a:spcBef>
              <a:spcAft>
                <a:spcPts val="0"/>
              </a:spcAft>
              <a:defRPr lang="en-US" sz="1800" b="0" dirty="0">
                <a:solidFill>
                  <a:srgbClr val="D0D0CE"/>
                </a:solidFill>
              </a:defRPr>
            </a:lvl1pPr>
          </a:lstStyle>
          <a:p>
            <a:pPr lvl="0"/>
            <a:r>
              <a:rPr lang="en-US" dirty="0"/>
              <a:t>Click to add subtitle</a:t>
            </a:r>
          </a:p>
        </p:txBody>
      </p:sp>
      <p:sp>
        <p:nvSpPr>
          <p:cNvPr id="4" name="Content Placeholder 3">
            <a:extLst>
              <a:ext uri="{FF2B5EF4-FFF2-40B4-BE49-F238E27FC236}">
                <a16:creationId xmlns:a16="http://schemas.microsoft.com/office/drawing/2014/main" id="{FDA93F65-5BA3-6EB6-7B2E-F9CBCC70034E}"/>
              </a:ext>
            </a:extLst>
          </p:cNvPr>
          <p:cNvSpPr>
            <a:spLocks noGrp="1"/>
          </p:cNvSpPr>
          <p:nvPr>
            <p:ph sz="quarter" idx="14"/>
          </p:nvPr>
        </p:nvSpPr>
        <p:spPr>
          <a:xfrm>
            <a:off x="3320200" y="1714500"/>
            <a:ext cx="2685018" cy="4644000"/>
          </a:xfrm>
          <a:prstGeom prst="rect">
            <a:avLst/>
          </a:prstGeom>
        </p:spPr>
        <p:txBody>
          <a:bodyPr>
            <a:noAutofit/>
          </a:bodyPr>
          <a:lstStyle>
            <a:lvl1pPr marL="0" indent="0" algn="l">
              <a:spcBef>
                <a:spcPts val="200"/>
              </a:spcBef>
              <a:spcAft>
                <a:spcPts val="200"/>
              </a:spcAft>
              <a:buFontTx/>
              <a:buNone/>
              <a:tabLst>
                <a:tab pos="3771900" algn="r"/>
              </a:tabLst>
              <a:defRPr sz="1200">
                <a:solidFill>
                  <a:schemeClr val="bg1"/>
                </a:solidFill>
                <a:latin typeface="+mn-lt"/>
              </a:defRPr>
            </a:lvl1pPr>
            <a:lvl2pPr marL="180000" indent="-180000" algn="l">
              <a:spcBef>
                <a:spcPts val="200"/>
              </a:spcBef>
              <a:spcAft>
                <a:spcPts val="200"/>
              </a:spcAft>
              <a:buClrTx/>
              <a:buSzPct val="100000"/>
              <a:buFont typeface="Arial" panose="020B0604020202020204" pitchFamily="34" charset="0"/>
              <a:buChar char="•"/>
              <a:tabLst>
                <a:tab pos="3771900" algn="r"/>
              </a:tabLst>
              <a:defRPr sz="1200">
                <a:solidFill>
                  <a:schemeClr val="bg1"/>
                </a:solidFill>
                <a:latin typeface="+mj-lt"/>
              </a:defRPr>
            </a:lvl2pPr>
            <a:lvl3pPr marL="360000" indent="-180000" algn="l">
              <a:spcBef>
                <a:spcPts val="200"/>
              </a:spcBef>
              <a:spcAft>
                <a:spcPts val="200"/>
              </a:spcAft>
              <a:buClrTx/>
              <a:buSzPct val="100000"/>
              <a:buFont typeface="Arial" panose="020B0604020202020204" pitchFamily="34" charset="0"/>
              <a:buChar char="−"/>
              <a:tabLst>
                <a:tab pos="3771900" algn="r"/>
              </a:tabLst>
              <a:defRPr sz="1200">
                <a:solidFill>
                  <a:schemeClr val="bg1"/>
                </a:solidFill>
                <a:latin typeface="+mn-lt"/>
              </a:defRPr>
            </a:lvl3pPr>
            <a:lvl4pPr marL="539750" indent="-180000" algn="l">
              <a:spcBef>
                <a:spcPts val="200"/>
              </a:spcBef>
              <a:spcAft>
                <a:spcPts val="200"/>
              </a:spcAft>
              <a:buClrTx/>
              <a:buSzPct val="100000"/>
              <a:buFont typeface="Arial" panose="020B0604020202020204" pitchFamily="34" charset="0"/>
              <a:buChar char="◦"/>
              <a:tabLst>
                <a:tab pos="3771900" algn="r"/>
              </a:tabLst>
              <a:defRPr sz="1200">
                <a:solidFill>
                  <a:schemeClr val="bg1"/>
                </a:solidFill>
                <a:latin typeface="+mn-lt"/>
              </a:defRPr>
            </a:lvl4pPr>
            <a:lvl5pPr marL="720000" indent="-180000" algn="l">
              <a:spcBef>
                <a:spcPts val="200"/>
              </a:spcBef>
              <a:spcAft>
                <a:spcPts val="200"/>
              </a:spcAft>
              <a:buClrTx/>
              <a:buSzPct val="100000"/>
              <a:buFont typeface="Arial" panose="020B0604020202020204" pitchFamily="34" charset="0"/>
              <a:buChar char="−"/>
              <a:tabLst>
                <a:tab pos="3771900" algn="r"/>
              </a:tabLst>
              <a:defRPr sz="1200" baseline="0">
                <a:solidFill>
                  <a:schemeClr val="bg1"/>
                </a:solidFill>
                <a:latin typeface="+mn-l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Content Placeholder 3">
            <a:extLst>
              <a:ext uri="{FF2B5EF4-FFF2-40B4-BE49-F238E27FC236}">
                <a16:creationId xmlns:a16="http://schemas.microsoft.com/office/drawing/2014/main" id="{958D8DE9-3D0D-14A5-FA2F-9EA571DF390E}"/>
              </a:ext>
            </a:extLst>
          </p:cNvPr>
          <p:cNvSpPr>
            <a:spLocks noGrp="1"/>
          </p:cNvSpPr>
          <p:nvPr>
            <p:ph sz="quarter" idx="15"/>
          </p:nvPr>
        </p:nvSpPr>
        <p:spPr>
          <a:xfrm>
            <a:off x="6190400" y="1714500"/>
            <a:ext cx="2685018" cy="4644000"/>
          </a:xfrm>
          <a:prstGeom prst="rect">
            <a:avLst/>
          </a:prstGeom>
        </p:spPr>
        <p:txBody>
          <a:bodyPr>
            <a:noAutofit/>
          </a:bodyPr>
          <a:lstStyle>
            <a:lvl1pPr marL="0" indent="0" algn="l">
              <a:spcBef>
                <a:spcPts val="200"/>
              </a:spcBef>
              <a:spcAft>
                <a:spcPts val="200"/>
              </a:spcAft>
              <a:buFontTx/>
              <a:buNone/>
              <a:tabLst>
                <a:tab pos="3771900" algn="r"/>
              </a:tabLst>
              <a:defRPr sz="1200">
                <a:solidFill>
                  <a:schemeClr val="bg1"/>
                </a:solidFill>
                <a:latin typeface="+mn-lt"/>
              </a:defRPr>
            </a:lvl1pPr>
            <a:lvl2pPr marL="180000" indent="-180000" algn="l">
              <a:spcBef>
                <a:spcPts val="200"/>
              </a:spcBef>
              <a:spcAft>
                <a:spcPts val="200"/>
              </a:spcAft>
              <a:buClrTx/>
              <a:buSzPct val="100000"/>
              <a:buFont typeface="Arial" panose="020B0604020202020204" pitchFamily="34" charset="0"/>
              <a:buChar char="•"/>
              <a:tabLst>
                <a:tab pos="3771900" algn="r"/>
              </a:tabLst>
              <a:defRPr sz="1200">
                <a:solidFill>
                  <a:schemeClr val="bg1"/>
                </a:solidFill>
                <a:latin typeface="+mj-lt"/>
              </a:defRPr>
            </a:lvl2pPr>
            <a:lvl3pPr marL="360000" indent="-180000" algn="l">
              <a:spcBef>
                <a:spcPts val="200"/>
              </a:spcBef>
              <a:spcAft>
                <a:spcPts val="200"/>
              </a:spcAft>
              <a:buClrTx/>
              <a:buSzPct val="100000"/>
              <a:buFont typeface="Arial" panose="020B0604020202020204" pitchFamily="34" charset="0"/>
              <a:buChar char="−"/>
              <a:tabLst>
                <a:tab pos="3771900" algn="r"/>
              </a:tabLst>
              <a:defRPr sz="1200">
                <a:solidFill>
                  <a:schemeClr val="bg1"/>
                </a:solidFill>
                <a:latin typeface="+mn-lt"/>
              </a:defRPr>
            </a:lvl3pPr>
            <a:lvl4pPr marL="539750" indent="-180000" algn="l">
              <a:spcBef>
                <a:spcPts val="200"/>
              </a:spcBef>
              <a:spcAft>
                <a:spcPts val="200"/>
              </a:spcAft>
              <a:buClrTx/>
              <a:buSzPct val="100000"/>
              <a:buFont typeface="Arial" panose="020B0604020202020204" pitchFamily="34" charset="0"/>
              <a:buChar char="◦"/>
              <a:tabLst>
                <a:tab pos="3771900" algn="r"/>
              </a:tabLst>
              <a:defRPr sz="1200">
                <a:solidFill>
                  <a:schemeClr val="bg1"/>
                </a:solidFill>
                <a:latin typeface="+mn-lt"/>
              </a:defRPr>
            </a:lvl4pPr>
            <a:lvl5pPr marL="720000" indent="-180000" algn="l">
              <a:spcBef>
                <a:spcPts val="200"/>
              </a:spcBef>
              <a:spcAft>
                <a:spcPts val="200"/>
              </a:spcAft>
              <a:buClrTx/>
              <a:buSzPct val="100000"/>
              <a:buFont typeface="Arial" panose="020B0604020202020204" pitchFamily="34" charset="0"/>
              <a:buChar char="−"/>
              <a:tabLst>
                <a:tab pos="3771900" algn="r"/>
              </a:tabLst>
              <a:defRPr sz="1200" baseline="0">
                <a:solidFill>
                  <a:schemeClr val="bg1"/>
                </a:solidFill>
                <a:latin typeface="+mn-l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Content Placeholder 3">
            <a:extLst>
              <a:ext uri="{FF2B5EF4-FFF2-40B4-BE49-F238E27FC236}">
                <a16:creationId xmlns:a16="http://schemas.microsoft.com/office/drawing/2014/main" id="{85C8ED02-8D71-E016-B28E-D2BB7012E4A2}"/>
              </a:ext>
            </a:extLst>
          </p:cNvPr>
          <p:cNvSpPr>
            <a:spLocks noGrp="1"/>
          </p:cNvSpPr>
          <p:nvPr>
            <p:ph sz="quarter" idx="16"/>
          </p:nvPr>
        </p:nvSpPr>
        <p:spPr>
          <a:xfrm>
            <a:off x="9060600" y="1714500"/>
            <a:ext cx="2685018" cy="4644000"/>
          </a:xfrm>
          <a:prstGeom prst="rect">
            <a:avLst/>
          </a:prstGeom>
        </p:spPr>
        <p:txBody>
          <a:bodyPr>
            <a:noAutofit/>
          </a:bodyPr>
          <a:lstStyle>
            <a:lvl1pPr marL="0" indent="0" algn="l">
              <a:spcBef>
                <a:spcPts val="200"/>
              </a:spcBef>
              <a:spcAft>
                <a:spcPts val="200"/>
              </a:spcAft>
              <a:buFontTx/>
              <a:buNone/>
              <a:tabLst>
                <a:tab pos="3771900" algn="r"/>
              </a:tabLst>
              <a:defRPr sz="1200">
                <a:solidFill>
                  <a:schemeClr val="bg1"/>
                </a:solidFill>
                <a:latin typeface="+mn-lt"/>
              </a:defRPr>
            </a:lvl1pPr>
            <a:lvl2pPr marL="180000" indent="-180000" algn="l">
              <a:spcBef>
                <a:spcPts val="200"/>
              </a:spcBef>
              <a:spcAft>
                <a:spcPts val="200"/>
              </a:spcAft>
              <a:buClrTx/>
              <a:buSzPct val="100000"/>
              <a:buFont typeface="Arial" panose="020B0604020202020204" pitchFamily="34" charset="0"/>
              <a:buChar char="•"/>
              <a:tabLst>
                <a:tab pos="3771900" algn="r"/>
              </a:tabLst>
              <a:defRPr sz="1200">
                <a:solidFill>
                  <a:schemeClr val="bg1"/>
                </a:solidFill>
                <a:latin typeface="+mj-lt"/>
              </a:defRPr>
            </a:lvl2pPr>
            <a:lvl3pPr marL="360000" indent="-180000" algn="l">
              <a:spcBef>
                <a:spcPts val="200"/>
              </a:spcBef>
              <a:spcAft>
                <a:spcPts val="200"/>
              </a:spcAft>
              <a:buClrTx/>
              <a:buSzPct val="100000"/>
              <a:buFont typeface="Arial" panose="020B0604020202020204" pitchFamily="34" charset="0"/>
              <a:buChar char="−"/>
              <a:tabLst>
                <a:tab pos="3771900" algn="r"/>
              </a:tabLst>
              <a:defRPr sz="1200">
                <a:solidFill>
                  <a:schemeClr val="bg1"/>
                </a:solidFill>
                <a:latin typeface="+mn-lt"/>
              </a:defRPr>
            </a:lvl3pPr>
            <a:lvl4pPr marL="539750" indent="-180000" algn="l">
              <a:spcBef>
                <a:spcPts val="200"/>
              </a:spcBef>
              <a:spcAft>
                <a:spcPts val="200"/>
              </a:spcAft>
              <a:buClrTx/>
              <a:buSzPct val="100000"/>
              <a:buFont typeface="Arial" panose="020B0604020202020204" pitchFamily="34" charset="0"/>
              <a:buChar char="◦"/>
              <a:tabLst>
                <a:tab pos="3771900" algn="r"/>
              </a:tabLst>
              <a:defRPr sz="1200">
                <a:solidFill>
                  <a:schemeClr val="bg1"/>
                </a:solidFill>
                <a:latin typeface="+mn-lt"/>
              </a:defRPr>
            </a:lvl4pPr>
            <a:lvl5pPr marL="720000" indent="-180000" algn="l">
              <a:spcBef>
                <a:spcPts val="200"/>
              </a:spcBef>
              <a:spcAft>
                <a:spcPts val="200"/>
              </a:spcAft>
              <a:buClrTx/>
              <a:buSzPct val="100000"/>
              <a:buFont typeface="Arial" panose="020B0604020202020204" pitchFamily="34" charset="0"/>
              <a:buChar char="−"/>
              <a:tabLst>
                <a:tab pos="3771900" algn="r"/>
              </a:tabLst>
              <a:defRPr sz="1200" baseline="0">
                <a:solidFill>
                  <a:schemeClr val="bg1"/>
                </a:solidFill>
                <a:latin typeface="+mn-l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89636612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eam profile - Black">
    <p:bg>
      <p:bgPr>
        <a:solidFill>
          <a:schemeClr val="tx1"/>
        </a:solidFill>
        <a:effectLst/>
      </p:bgPr>
    </p:bg>
    <p:spTree>
      <p:nvGrpSpPr>
        <p:cNvPr id="1" name=""/>
        <p:cNvGrpSpPr/>
        <p:nvPr/>
      </p:nvGrpSpPr>
      <p:grpSpPr>
        <a:xfrm>
          <a:off x="0" y="0"/>
          <a:ext cx="0" cy="0"/>
          <a:chOff x="0" y="0"/>
          <a:chExt cx="0" cy="0"/>
        </a:xfrm>
      </p:grpSpPr>
      <p:graphicFrame>
        <p:nvGraphicFramePr>
          <p:cNvPr id="16" name="think-cell data - do not delete" hidden="1">
            <a:extLst>
              <a:ext uri="{FF2B5EF4-FFF2-40B4-BE49-F238E27FC236}">
                <a16:creationId xmlns:a16="http://schemas.microsoft.com/office/drawing/2014/main" id="{3E4C1F1A-C2FD-0E2E-2497-1640B8CFB7F6}"/>
              </a:ext>
            </a:extLst>
          </p:cNvPr>
          <p:cNvGraphicFramePr>
            <a:graphicFrameLocks noChangeAspect="1"/>
          </p:cNvGraphicFramePr>
          <p:nvPr userDrawn="1">
            <p:custDataLst>
              <p:tags r:id="rId1"/>
            </p:custDataLst>
            <p:extLst>
              <p:ext uri="{D42A27DB-BD31-4B8C-83A1-F6EECF244321}">
                <p14:modId xmlns:p14="http://schemas.microsoft.com/office/powerpoint/2010/main" val="22239920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 imgW="425" imgH="425" progId="TCLayout.ActiveDocument.1">
                  <p:embed/>
                </p:oleObj>
              </mc:Choice>
              <mc:Fallback>
                <p:oleObj name="think-cell Folie" r:id="" imgW="425" imgH="425" progId="TCLayout.ActiveDocument.1">
                  <p:embed/>
                  <p:pic>
                    <p:nvPicPr>
                      <p:cNvPr id="0" name=""/>
                      <p:cNvPicPr/>
                      <p:nvPr/>
                    </p:nvPicPr>
                    <p:blipFill>
                      <a:blip/>
                      <a:stretch>
                        <a:fillRect/>
                      </a:stretch>
                    </p:blipFill>
                    <p:spPr>
                      <a:xfrm>
                        <a:off x="1588" y="1588"/>
                        <a:ext cx="1588" cy="1588"/>
                      </a:xfrm>
                      <a:prstGeom prst="rect">
                        <a:avLst/>
                      </a:prstGeom>
                    </p:spPr>
                  </p:pic>
                </p:oleObj>
              </mc:Fallback>
            </mc:AlternateContent>
          </a:graphicData>
        </a:graphic>
      </p:graphicFrame>
      <p:sp>
        <p:nvSpPr>
          <p:cNvPr id="2" name="Picture Placeholder 11">
            <a:extLst>
              <a:ext uri="{FF2B5EF4-FFF2-40B4-BE49-F238E27FC236}">
                <a16:creationId xmlns:a16="http://schemas.microsoft.com/office/drawing/2014/main" id="{0D8F34B8-DFAD-6DD7-E1A1-4572B7969DDD}"/>
              </a:ext>
            </a:extLst>
          </p:cNvPr>
          <p:cNvSpPr>
            <a:spLocks noGrp="1"/>
          </p:cNvSpPr>
          <p:nvPr>
            <p:ph type="pic" sz="quarter" idx="25"/>
          </p:nvPr>
        </p:nvSpPr>
        <p:spPr>
          <a:xfrm>
            <a:off x="450000" y="1880213"/>
            <a:ext cx="1476000" cy="1476000"/>
          </a:xfrm>
        </p:spPr>
        <p:txBody>
          <a:bodyPr>
            <a:normAutofit/>
          </a:bodyPr>
          <a:lstStyle>
            <a:lvl1pPr algn="ctr">
              <a:defRPr sz="1200"/>
            </a:lvl1pPr>
          </a:lstStyle>
          <a:p>
            <a:r>
              <a:rPr lang="en-US"/>
              <a:t>Click icon to add picture</a:t>
            </a:r>
            <a:endParaRPr lang="en-GB" dirty="0"/>
          </a:p>
        </p:txBody>
      </p:sp>
      <p:sp>
        <p:nvSpPr>
          <p:cNvPr id="3" name="Picture Placeholder 11">
            <a:extLst>
              <a:ext uri="{FF2B5EF4-FFF2-40B4-BE49-F238E27FC236}">
                <a16:creationId xmlns:a16="http://schemas.microsoft.com/office/drawing/2014/main" id="{90D3C277-40A7-31AF-87D8-848A84CDC70C}"/>
              </a:ext>
            </a:extLst>
          </p:cNvPr>
          <p:cNvSpPr>
            <a:spLocks noGrp="1"/>
          </p:cNvSpPr>
          <p:nvPr>
            <p:ph type="pic" sz="quarter" idx="27"/>
          </p:nvPr>
        </p:nvSpPr>
        <p:spPr>
          <a:xfrm>
            <a:off x="6246000" y="1880213"/>
            <a:ext cx="1476000" cy="1476000"/>
          </a:xfrm>
        </p:spPr>
        <p:txBody>
          <a:bodyPr>
            <a:normAutofit/>
          </a:bodyPr>
          <a:lstStyle>
            <a:lvl1pPr algn="ctr">
              <a:defRPr sz="1200"/>
            </a:lvl1pPr>
          </a:lstStyle>
          <a:p>
            <a:r>
              <a:rPr lang="en-US"/>
              <a:t>Click icon to add picture</a:t>
            </a:r>
            <a:endParaRPr lang="en-GB" dirty="0"/>
          </a:p>
        </p:txBody>
      </p:sp>
      <p:sp>
        <p:nvSpPr>
          <p:cNvPr id="4" name="Picture Placeholder 11">
            <a:extLst>
              <a:ext uri="{FF2B5EF4-FFF2-40B4-BE49-F238E27FC236}">
                <a16:creationId xmlns:a16="http://schemas.microsoft.com/office/drawing/2014/main" id="{6B0BFB5D-1E54-FF08-195B-949B6341E16B}"/>
              </a:ext>
            </a:extLst>
          </p:cNvPr>
          <p:cNvSpPr>
            <a:spLocks noGrp="1"/>
          </p:cNvSpPr>
          <p:nvPr>
            <p:ph type="pic" sz="quarter" idx="29"/>
          </p:nvPr>
        </p:nvSpPr>
        <p:spPr>
          <a:xfrm>
            <a:off x="450000" y="4256213"/>
            <a:ext cx="1476000" cy="1476000"/>
          </a:xfrm>
        </p:spPr>
        <p:txBody>
          <a:bodyPr>
            <a:normAutofit/>
          </a:bodyPr>
          <a:lstStyle>
            <a:lvl1pPr algn="ctr">
              <a:defRPr sz="1200"/>
            </a:lvl1pPr>
          </a:lstStyle>
          <a:p>
            <a:r>
              <a:rPr lang="en-US"/>
              <a:t>Click icon to add picture</a:t>
            </a:r>
            <a:endParaRPr lang="en-GB" dirty="0"/>
          </a:p>
        </p:txBody>
      </p:sp>
      <p:sp>
        <p:nvSpPr>
          <p:cNvPr id="5" name="Picture Placeholder 11">
            <a:extLst>
              <a:ext uri="{FF2B5EF4-FFF2-40B4-BE49-F238E27FC236}">
                <a16:creationId xmlns:a16="http://schemas.microsoft.com/office/drawing/2014/main" id="{B70C4541-64E0-0D36-F531-9180AEBAADAD}"/>
              </a:ext>
            </a:extLst>
          </p:cNvPr>
          <p:cNvSpPr>
            <a:spLocks noGrp="1"/>
          </p:cNvSpPr>
          <p:nvPr>
            <p:ph type="pic" sz="quarter" idx="31"/>
          </p:nvPr>
        </p:nvSpPr>
        <p:spPr>
          <a:xfrm>
            <a:off x="6246000" y="4256213"/>
            <a:ext cx="1476000" cy="1476000"/>
          </a:xfrm>
        </p:spPr>
        <p:txBody>
          <a:bodyPr>
            <a:normAutofit/>
          </a:bodyPr>
          <a:lstStyle>
            <a:lvl1pPr algn="ctr">
              <a:defRPr sz="1200"/>
            </a:lvl1pPr>
          </a:lstStyle>
          <a:p>
            <a:r>
              <a:rPr lang="en-US"/>
              <a:t>Click icon to add picture</a:t>
            </a:r>
            <a:endParaRPr lang="en-GB" dirty="0"/>
          </a:p>
        </p:txBody>
      </p:sp>
      <p:sp>
        <p:nvSpPr>
          <p:cNvPr id="7" name="Text Placeholder 12">
            <a:extLst>
              <a:ext uri="{FF2B5EF4-FFF2-40B4-BE49-F238E27FC236}">
                <a16:creationId xmlns:a16="http://schemas.microsoft.com/office/drawing/2014/main" id="{9D3FBE01-C9A4-F88D-C153-2816D6207A40}"/>
              </a:ext>
            </a:extLst>
          </p:cNvPr>
          <p:cNvSpPr>
            <a:spLocks noGrp="1"/>
          </p:cNvSpPr>
          <p:nvPr>
            <p:ph type="body" sz="quarter" idx="33"/>
          </p:nvPr>
        </p:nvSpPr>
        <p:spPr>
          <a:xfrm>
            <a:off x="7902000" y="1880213"/>
            <a:ext cx="3852000" cy="1944000"/>
          </a:xfrm>
        </p:spPr>
        <p:txBody>
          <a:bodyPr/>
          <a:lstStyle>
            <a:lvl1pPr>
              <a:spcBef>
                <a:spcPts val="200"/>
              </a:spcBef>
              <a:spcAft>
                <a:spcPts val="200"/>
              </a:spcAft>
              <a:defRPr sz="1200" b="0">
                <a:solidFill>
                  <a:schemeClr val="bg1"/>
                </a:solidFill>
              </a:defRPr>
            </a:lvl1pPr>
            <a:lvl2pPr>
              <a:spcBef>
                <a:spcPts val="200"/>
              </a:spcBef>
              <a:spcAft>
                <a:spcPts val="200"/>
              </a:spcAft>
              <a:defRPr sz="1200" b="0">
                <a:solidFill>
                  <a:schemeClr val="bg1"/>
                </a:solidFill>
              </a:defRPr>
            </a:lvl2pPr>
          </a:lstStyle>
          <a:p>
            <a:pPr lvl="0"/>
            <a:r>
              <a:rPr lang="en-US" dirty="0"/>
              <a:t>Click to edit Master text styles</a:t>
            </a:r>
          </a:p>
          <a:p>
            <a:pPr lvl="1"/>
            <a:r>
              <a:rPr lang="en-US" dirty="0"/>
              <a:t>Second level</a:t>
            </a:r>
          </a:p>
        </p:txBody>
      </p:sp>
      <p:sp>
        <p:nvSpPr>
          <p:cNvPr id="8" name="Text Placeholder 12">
            <a:extLst>
              <a:ext uri="{FF2B5EF4-FFF2-40B4-BE49-F238E27FC236}">
                <a16:creationId xmlns:a16="http://schemas.microsoft.com/office/drawing/2014/main" id="{7004DE48-1AC3-4F21-0968-B38909044342}"/>
              </a:ext>
            </a:extLst>
          </p:cNvPr>
          <p:cNvSpPr>
            <a:spLocks noGrp="1"/>
          </p:cNvSpPr>
          <p:nvPr>
            <p:ph type="body" sz="quarter" idx="34"/>
          </p:nvPr>
        </p:nvSpPr>
        <p:spPr>
          <a:xfrm>
            <a:off x="2106000" y="4256213"/>
            <a:ext cx="3852000" cy="1944000"/>
          </a:xfrm>
        </p:spPr>
        <p:txBody>
          <a:bodyPr/>
          <a:lstStyle>
            <a:lvl1pPr>
              <a:spcBef>
                <a:spcPts val="200"/>
              </a:spcBef>
              <a:spcAft>
                <a:spcPts val="200"/>
              </a:spcAft>
              <a:defRPr sz="1200" b="0">
                <a:solidFill>
                  <a:schemeClr val="bg1"/>
                </a:solidFill>
              </a:defRPr>
            </a:lvl1pPr>
            <a:lvl2pPr>
              <a:spcBef>
                <a:spcPts val="200"/>
              </a:spcBef>
              <a:spcAft>
                <a:spcPts val="200"/>
              </a:spcAft>
              <a:defRPr sz="1200" b="0">
                <a:solidFill>
                  <a:schemeClr val="bg1"/>
                </a:solidFill>
              </a:defRPr>
            </a:lvl2pPr>
          </a:lstStyle>
          <a:p>
            <a:pPr lvl="0"/>
            <a:r>
              <a:rPr lang="en-US" dirty="0"/>
              <a:t>Click to edit Master text styles</a:t>
            </a:r>
          </a:p>
          <a:p>
            <a:pPr lvl="1"/>
            <a:r>
              <a:rPr lang="en-US" dirty="0"/>
              <a:t>Second level</a:t>
            </a:r>
          </a:p>
        </p:txBody>
      </p:sp>
      <p:sp>
        <p:nvSpPr>
          <p:cNvPr id="9" name="Text Placeholder 12">
            <a:extLst>
              <a:ext uri="{FF2B5EF4-FFF2-40B4-BE49-F238E27FC236}">
                <a16:creationId xmlns:a16="http://schemas.microsoft.com/office/drawing/2014/main" id="{684A23D9-9F8C-5A70-1B87-0DD004B8D96E}"/>
              </a:ext>
            </a:extLst>
          </p:cNvPr>
          <p:cNvSpPr>
            <a:spLocks noGrp="1"/>
          </p:cNvSpPr>
          <p:nvPr>
            <p:ph type="body" sz="quarter" idx="35"/>
          </p:nvPr>
        </p:nvSpPr>
        <p:spPr>
          <a:xfrm>
            <a:off x="7902000" y="4256213"/>
            <a:ext cx="3852000" cy="1944000"/>
          </a:xfrm>
        </p:spPr>
        <p:txBody>
          <a:bodyPr/>
          <a:lstStyle>
            <a:lvl1pPr>
              <a:spcBef>
                <a:spcPts val="200"/>
              </a:spcBef>
              <a:spcAft>
                <a:spcPts val="200"/>
              </a:spcAft>
              <a:defRPr sz="1200" b="0">
                <a:solidFill>
                  <a:schemeClr val="bg1"/>
                </a:solidFill>
              </a:defRPr>
            </a:lvl1pPr>
            <a:lvl2pPr>
              <a:spcBef>
                <a:spcPts val="200"/>
              </a:spcBef>
              <a:spcAft>
                <a:spcPts val="200"/>
              </a:spcAft>
              <a:defRPr sz="1200" b="0">
                <a:solidFill>
                  <a:schemeClr val="bg1"/>
                </a:solidFill>
              </a:defRPr>
            </a:lvl2pPr>
          </a:lstStyle>
          <a:p>
            <a:pPr lvl="0"/>
            <a:r>
              <a:rPr lang="en-US" dirty="0"/>
              <a:t>Click to edit Master text styles</a:t>
            </a:r>
          </a:p>
          <a:p>
            <a:pPr lvl="1"/>
            <a:r>
              <a:rPr lang="en-US" dirty="0"/>
              <a:t>Second level</a:t>
            </a:r>
          </a:p>
        </p:txBody>
      </p:sp>
      <p:sp>
        <p:nvSpPr>
          <p:cNvPr id="10" name="Rectangle 9">
            <a:extLst>
              <a:ext uri="{FF2B5EF4-FFF2-40B4-BE49-F238E27FC236}">
                <a16:creationId xmlns:a16="http://schemas.microsoft.com/office/drawing/2014/main" id="{8B1455C2-E21F-06D2-DADD-7FD7A0C6A036}"/>
              </a:ext>
            </a:extLst>
          </p:cNvPr>
          <p:cNvSpPr/>
          <p:nvPr userDrawn="1"/>
        </p:nvSpPr>
        <p:spPr>
          <a:xfrm>
            <a:off x="6246000" y="1677307"/>
            <a:ext cx="5508000" cy="609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11" name="Rectangle 10">
            <a:extLst>
              <a:ext uri="{FF2B5EF4-FFF2-40B4-BE49-F238E27FC236}">
                <a16:creationId xmlns:a16="http://schemas.microsoft.com/office/drawing/2014/main" id="{96B116F3-3D63-C235-3E40-D7EA6B934CF2}"/>
              </a:ext>
            </a:extLst>
          </p:cNvPr>
          <p:cNvSpPr/>
          <p:nvPr userDrawn="1"/>
        </p:nvSpPr>
        <p:spPr>
          <a:xfrm>
            <a:off x="450000" y="1677307"/>
            <a:ext cx="5508000" cy="609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12" name="Rectangle 11">
            <a:extLst>
              <a:ext uri="{FF2B5EF4-FFF2-40B4-BE49-F238E27FC236}">
                <a16:creationId xmlns:a16="http://schemas.microsoft.com/office/drawing/2014/main" id="{4F46C436-A721-2D60-1AEA-13F0DD3A9223}"/>
              </a:ext>
            </a:extLst>
          </p:cNvPr>
          <p:cNvSpPr/>
          <p:nvPr userDrawn="1"/>
        </p:nvSpPr>
        <p:spPr>
          <a:xfrm>
            <a:off x="6246000" y="4044901"/>
            <a:ext cx="5508000" cy="609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13" name="Rectangle 12">
            <a:extLst>
              <a:ext uri="{FF2B5EF4-FFF2-40B4-BE49-F238E27FC236}">
                <a16:creationId xmlns:a16="http://schemas.microsoft.com/office/drawing/2014/main" id="{C62ED75E-FA16-E5BA-B5F1-A58E06F1A408}"/>
              </a:ext>
            </a:extLst>
          </p:cNvPr>
          <p:cNvSpPr/>
          <p:nvPr userDrawn="1"/>
        </p:nvSpPr>
        <p:spPr>
          <a:xfrm>
            <a:off x="450000" y="4044901"/>
            <a:ext cx="5508000" cy="609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14" name="CaseCode">
            <a:extLst>
              <a:ext uri="{FF2B5EF4-FFF2-40B4-BE49-F238E27FC236}">
                <a16:creationId xmlns:a16="http://schemas.microsoft.com/office/drawing/2014/main" id="{FDC8E98C-87C9-16F4-A3B7-C5661C38BF7F}"/>
              </a:ext>
            </a:extLst>
          </p:cNvPr>
          <p:cNvSpPr txBox="1"/>
          <p:nvPr userDrawn="1"/>
        </p:nvSpPr>
        <p:spPr>
          <a:xfrm>
            <a:off x="6335184" y="6519673"/>
            <a:ext cx="4896560" cy="246221"/>
          </a:xfrm>
          <a:prstGeom prst="rect">
            <a:avLst/>
          </a:prstGeom>
          <a:noFill/>
        </p:spPr>
        <p:txBody>
          <a:bodyPr wrap="square" lIns="0" tIns="0" rIns="0" bIns="0" rtlCol="0">
            <a:spAutoFit/>
          </a:bodyPr>
          <a:lstStyle/>
          <a:p>
            <a:pPr marL="0" indent="0" algn="r">
              <a:spcBef>
                <a:spcPts val="0"/>
              </a:spcBef>
              <a:buSzPct val="100000"/>
              <a:buFont typeface="Arial"/>
              <a:buNone/>
            </a:pPr>
            <a:r>
              <a:rPr lang="en-US" sz="800" noProof="0" dirty="0">
                <a:solidFill>
                  <a:schemeClr val="bg1"/>
                </a:solidFill>
                <a:latin typeface="Calibri" panose="020F0502020204030204" pitchFamily="34" charset="0"/>
                <a:cs typeface="Calibri" panose="020F0502020204030204" pitchFamily="34" charset="0"/>
              </a:rPr>
              <a:t>Presentation title</a:t>
            </a:r>
            <a:br>
              <a:rPr lang="en-US" sz="800" noProof="0" dirty="0">
                <a:solidFill>
                  <a:schemeClr val="bg1"/>
                </a:solidFill>
                <a:latin typeface="Calibri" panose="020F0502020204030204" pitchFamily="34" charset="0"/>
                <a:cs typeface="Calibri" panose="020F0502020204030204" pitchFamily="34" charset="0"/>
              </a:rPr>
            </a:br>
            <a:r>
              <a:rPr lang="en-US" sz="800" noProof="0" dirty="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5" name="Copyright">
            <a:extLst>
              <a:ext uri="{FF2B5EF4-FFF2-40B4-BE49-F238E27FC236}">
                <a16:creationId xmlns:a16="http://schemas.microsoft.com/office/drawing/2014/main" id="{DA3BDEDC-034E-F458-1BCE-FF50B92ED6FA}"/>
              </a:ext>
            </a:extLst>
          </p:cNvPr>
          <p:cNvSpPr txBox="1"/>
          <p:nvPr userDrawn="1"/>
        </p:nvSpPr>
        <p:spPr>
          <a:xfrm>
            <a:off x="466344" y="6515063"/>
            <a:ext cx="5355168" cy="246221"/>
          </a:xfrm>
          <a:prstGeom prst="rect">
            <a:avLst/>
          </a:prstGeom>
          <a:noFill/>
        </p:spPr>
        <p:txBody>
          <a:bodyPr wrap="square" lIns="0" tIns="0" rIns="0" bIns="0" rtlCol="0">
            <a:spAutoFit/>
          </a:bodyPr>
          <a:lstStyle/>
          <a:p>
            <a:pPr marL="0" indent="0">
              <a:spcBef>
                <a:spcPts val="450"/>
              </a:spcBef>
              <a:buSzPct val="100000"/>
              <a:buFont typeface="Arial"/>
              <a:buNone/>
            </a:pPr>
            <a:r>
              <a:rPr lang="en-US" sz="800" noProof="0" dirty="0">
                <a:solidFill>
                  <a:schemeClr val="bg1"/>
                </a:solidFill>
                <a:latin typeface="Calibri" panose="020F0502020204030204" pitchFamily="34" charset="0"/>
                <a:cs typeface="Calibri" panose="020F0502020204030204" pitchFamily="34" charset="0"/>
              </a:rPr>
              <a:t>Member firms and DTTL: Insert appropriate copyright</a:t>
            </a:r>
            <a:br>
              <a:rPr lang="en-US" sz="800" noProof="0" dirty="0">
                <a:solidFill>
                  <a:schemeClr val="bg1"/>
                </a:solidFill>
                <a:latin typeface="Calibri" panose="020F0502020204030204" pitchFamily="34" charset="0"/>
                <a:cs typeface="Calibri" panose="020F0502020204030204" pitchFamily="34" charset="0"/>
              </a:rPr>
            </a:br>
            <a:r>
              <a:rPr lang="en-US" sz="800" noProof="0" dirty="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8" name="TextBox 17">
            <a:extLst>
              <a:ext uri="{FF2B5EF4-FFF2-40B4-BE49-F238E27FC236}">
                <a16:creationId xmlns:a16="http://schemas.microsoft.com/office/drawing/2014/main" id="{3C4639CE-52C7-C346-7162-BAD5CAAE51C5}"/>
              </a:ext>
            </a:extLst>
          </p:cNvPr>
          <p:cNvSpPr txBox="1"/>
          <p:nvPr userDrawn="1"/>
        </p:nvSpPr>
        <p:spPr>
          <a:xfrm>
            <a:off x="11426826" y="6519673"/>
            <a:ext cx="307975" cy="123111"/>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800" noProof="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‹Nr.›</a:t>
            </a:fld>
            <a:endParaRPr lang="en-US" sz="800" noProof="0" dirty="0">
              <a:solidFill>
                <a:schemeClr val="bg1"/>
              </a:solidFill>
              <a:latin typeface="Calibri" panose="020F0502020204030204" pitchFamily="34" charset="0"/>
              <a:cs typeface="Calibri" panose="020F0502020204030204" pitchFamily="34" charset="0"/>
            </a:endParaRPr>
          </a:p>
        </p:txBody>
      </p:sp>
      <p:sp>
        <p:nvSpPr>
          <p:cNvPr id="19" name="Text Placeholder 12">
            <a:extLst>
              <a:ext uri="{FF2B5EF4-FFF2-40B4-BE49-F238E27FC236}">
                <a16:creationId xmlns:a16="http://schemas.microsoft.com/office/drawing/2014/main" id="{98DB5DD3-41BE-3F94-9CAF-1C6AF307A274}"/>
              </a:ext>
            </a:extLst>
          </p:cNvPr>
          <p:cNvSpPr>
            <a:spLocks noGrp="1"/>
          </p:cNvSpPr>
          <p:nvPr>
            <p:ph type="body" sz="quarter" idx="36"/>
          </p:nvPr>
        </p:nvSpPr>
        <p:spPr>
          <a:xfrm>
            <a:off x="2106000" y="1880213"/>
            <a:ext cx="3852000" cy="1944000"/>
          </a:xfrm>
        </p:spPr>
        <p:txBody>
          <a:bodyPr/>
          <a:lstStyle>
            <a:lvl1pPr>
              <a:spcBef>
                <a:spcPts val="200"/>
              </a:spcBef>
              <a:spcAft>
                <a:spcPts val="200"/>
              </a:spcAft>
              <a:defRPr sz="1200" b="0">
                <a:solidFill>
                  <a:schemeClr val="bg1"/>
                </a:solidFill>
              </a:defRPr>
            </a:lvl1pPr>
            <a:lvl2pPr>
              <a:spcBef>
                <a:spcPts val="200"/>
              </a:spcBef>
              <a:spcAft>
                <a:spcPts val="200"/>
              </a:spcAft>
              <a:defRPr sz="1200" b="0">
                <a:solidFill>
                  <a:schemeClr val="bg1"/>
                </a:solidFill>
              </a:defRPr>
            </a:lvl2pPr>
          </a:lstStyle>
          <a:p>
            <a:pPr lvl="0"/>
            <a:r>
              <a:rPr lang="en-US" dirty="0"/>
              <a:t>Click to edit Master text styles</a:t>
            </a:r>
          </a:p>
          <a:p>
            <a:pPr lvl="1"/>
            <a:r>
              <a:rPr lang="en-US" dirty="0"/>
              <a:t>Second level</a:t>
            </a:r>
          </a:p>
        </p:txBody>
      </p:sp>
      <p:sp>
        <p:nvSpPr>
          <p:cNvPr id="21" name="Title Placeholder 1">
            <a:extLst>
              <a:ext uri="{FF2B5EF4-FFF2-40B4-BE49-F238E27FC236}">
                <a16:creationId xmlns:a16="http://schemas.microsoft.com/office/drawing/2014/main" id="{7685A54B-009E-7531-D093-9C1E6AA6E824}"/>
              </a:ext>
            </a:extLst>
          </p:cNvPr>
          <p:cNvSpPr>
            <a:spLocks noGrp="1"/>
          </p:cNvSpPr>
          <p:nvPr>
            <p:ph type="title" hasCustomPrompt="1"/>
          </p:nvPr>
        </p:nvSpPr>
        <p:spPr>
          <a:xfrm>
            <a:off x="450000" y="345992"/>
            <a:ext cx="11304000" cy="342000"/>
          </a:xfrm>
          <a:prstGeom prst="rect">
            <a:avLst/>
          </a:prstGeom>
        </p:spPr>
        <p:txBody>
          <a:bodyPr vert="horz" lIns="0" tIns="0" rIns="0" bIns="0" rtlCol="0" anchor="t" anchorCtr="0">
            <a:noAutofit/>
          </a:bodyPr>
          <a:lstStyle>
            <a:lvl1pPr>
              <a:spcBef>
                <a:spcPts val="0"/>
              </a:spcBef>
              <a:spcAft>
                <a:spcPts val="0"/>
              </a:spcAft>
              <a:defRPr sz="2100">
                <a:solidFill>
                  <a:schemeClr val="bg1"/>
                </a:solidFill>
                <a:latin typeface="+mj-lt"/>
              </a:defRPr>
            </a:lvl1pPr>
          </a:lstStyle>
          <a:p>
            <a:r>
              <a:rPr lang="en-US" dirty="0"/>
              <a:t>Click to add title</a:t>
            </a:r>
          </a:p>
        </p:txBody>
      </p:sp>
      <p:sp>
        <p:nvSpPr>
          <p:cNvPr id="22" name="Text Placeholder 8">
            <a:extLst>
              <a:ext uri="{FF2B5EF4-FFF2-40B4-BE49-F238E27FC236}">
                <a16:creationId xmlns:a16="http://schemas.microsoft.com/office/drawing/2014/main" id="{1F09F11E-B446-F54E-C136-D44C717D2011}"/>
              </a:ext>
            </a:extLst>
          </p:cNvPr>
          <p:cNvSpPr>
            <a:spLocks noGrp="1"/>
          </p:cNvSpPr>
          <p:nvPr>
            <p:ph type="body" sz="quarter" idx="13" hasCustomPrompt="1"/>
          </p:nvPr>
        </p:nvSpPr>
        <p:spPr>
          <a:xfrm>
            <a:off x="450000" y="684000"/>
            <a:ext cx="11304000" cy="757255"/>
          </a:xfrm>
          <a:prstGeom prst="rect">
            <a:avLst/>
          </a:prstGeom>
        </p:spPr>
        <p:txBody>
          <a:bodyPr vert="horz" lIns="0" tIns="0" rIns="0" bIns="0" rtlCol="0" anchor="t" anchorCtr="0">
            <a:noAutofit/>
          </a:bodyPr>
          <a:lstStyle>
            <a:lvl1pPr>
              <a:spcBef>
                <a:spcPts val="0"/>
              </a:spcBef>
              <a:spcAft>
                <a:spcPts val="0"/>
              </a:spcAft>
              <a:defRPr lang="en-US" sz="1800" b="0" dirty="0">
                <a:solidFill>
                  <a:srgbClr val="D0D0CE"/>
                </a:solidFill>
              </a:defRPr>
            </a:lvl1pPr>
          </a:lstStyle>
          <a:p>
            <a:pPr lvl="0"/>
            <a:r>
              <a:rPr lang="en-US" dirty="0"/>
              <a:t>Click to add subtitle</a:t>
            </a:r>
          </a:p>
        </p:txBody>
      </p:sp>
    </p:spTree>
    <p:extLst>
      <p:ext uri="{BB962C8B-B14F-4D97-AF65-F5344CB8AC3E}">
        <p14:creationId xmlns:p14="http://schemas.microsoft.com/office/powerpoint/2010/main" val="75327853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Qualifications 2 x 1 - Black">
    <p:bg>
      <p:bgPr>
        <a:solidFill>
          <a:schemeClr val="tx1"/>
        </a:solidFill>
        <a:effectLst/>
      </p:bgPr>
    </p:bg>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A7C7A401-E3C4-4448-BB60-24DC9B089C72}"/>
              </a:ext>
            </a:extLst>
          </p:cNvPr>
          <p:cNvGraphicFramePr>
            <a:graphicFrameLocks noChangeAspect="1"/>
          </p:cNvGraphicFramePr>
          <p:nvPr userDrawn="1">
            <p:custDataLst>
              <p:tags r:id="rId1"/>
            </p:custDataLst>
            <p:extLst>
              <p:ext uri="{D42A27DB-BD31-4B8C-83A1-F6EECF244321}">
                <p14:modId xmlns:p14="http://schemas.microsoft.com/office/powerpoint/2010/main" val="12102339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 imgW="425" imgH="425" progId="TCLayout.ActiveDocument.1">
                  <p:embed/>
                </p:oleObj>
              </mc:Choice>
              <mc:Fallback>
                <p:oleObj name="think-cell Folie" r:id="" imgW="425" imgH="425" progId="TCLayout.ActiveDocument.1">
                  <p:embed/>
                  <p:pic>
                    <p:nvPicPr>
                      <p:cNvPr id="0" name=""/>
                      <p:cNvPicPr/>
                      <p:nvPr/>
                    </p:nvPicPr>
                    <p:blipFill>
                      <a:blip/>
                      <a:stretch>
                        <a:fillRect/>
                      </a:stretch>
                    </p:blipFill>
                    <p:spPr>
                      <a:xfrm>
                        <a:off x="1588" y="1588"/>
                        <a:ext cx="1588" cy="1588"/>
                      </a:xfrm>
                      <a:prstGeom prst="rect">
                        <a:avLst/>
                      </a:prstGeom>
                    </p:spPr>
                  </p:pic>
                </p:oleObj>
              </mc:Fallback>
            </mc:AlternateContent>
          </a:graphicData>
        </a:graphic>
      </p:graphicFrame>
      <p:sp>
        <p:nvSpPr>
          <p:cNvPr id="16" name="Picture Placeholder 11">
            <a:extLst>
              <a:ext uri="{FF2B5EF4-FFF2-40B4-BE49-F238E27FC236}">
                <a16:creationId xmlns:a16="http://schemas.microsoft.com/office/drawing/2014/main" id="{DFBE7610-ECB4-CA89-5B4C-9B0C6E8A5706}"/>
              </a:ext>
            </a:extLst>
          </p:cNvPr>
          <p:cNvSpPr>
            <a:spLocks noGrp="1"/>
          </p:cNvSpPr>
          <p:nvPr>
            <p:ph type="pic" sz="quarter" idx="28"/>
          </p:nvPr>
        </p:nvSpPr>
        <p:spPr>
          <a:xfrm>
            <a:off x="4482000" y="1883664"/>
            <a:ext cx="1476000" cy="1476000"/>
          </a:xfrm>
        </p:spPr>
        <p:txBody>
          <a:bodyPr>
            <a:normAutofit/>
          </a:bodyPr>
          <a:lstStyle>
            <a:lvl1pPr algn="ctr">
              <a:defRPr sz="1200"/>
            </a:lvl1pPr>
          </a:lstStyle>
          <a:p>
            <a:r>
              <a:rPr lang="en-US"/>
              <a:t>Click icon to add picture</a:t>
            </a:r>
            <a:endParaRPr lang="en-GB" dirty="0"/>
          </a:p>
        </p:txBody>
      </p:sp>
      <p:sp>
        <p:nvSpPr>
          <p:cNvPr id="18" name="Picture Placeholder 11">
            <a:extLst>
              <a:ext uri="{FF2B5EF4-FFF2-40B4-BE49-F238E27FC236}">
                <a16:creationId xmlns:a16="http://schemas.microsoft.com/office/drawing/2014/main" id="{6E7011BF-A32B-4689-4585-D2226C8A39D9}"/>
              </a:ext>
            </a:extLst>
          </p:cNvPr>
          <p:cNvSpPr>
            <a:spLocks noGrp="1"/>
          </p:cNvSpPr>
          <p:nvPr>
            <p:ph type="pic" sz="quarter" idx="29"/>
          </p:nvPr>
        </p:nvSpPr>
        <p:spPr>
          <a:xfrm>
            <a:off x="10278000" y="1883664"/>
            <a:ext cx="1476000" cy="1476000"/>
          </a:xfrm>
        </p:spPr>
        <p:txBody>
          <a:bodyPr>
            <a:normAutofit/>
          </a:bodyPr>
          <a:lstStyle>
            <a:lvl1pPr algn="ctr">
              <a:defRPr sz="1200"/>
            </a:lvl1pPr>
          </a:lstStyle>
          <a:p>
            <a:r>
              <a:rPr lang="en-US"/>
              <a:t>Click icon to add picture</a:t>
            </a:r>
            <a:endParaRPr lang="en-GB" dirty="0"/>
          </a:p>
        </p:txBody>
      </p:sp>
      <p:sp>
        <p:nvSpPr>
          <p:cNvPr id="2" name="CaseCode">
            <a:extLst>
              <a:ext uri="{FF2B5EF4-FFF2-40B4-BE49-F238E27FC236}">
                <a16:creationId xmlns:a16="http://schemas.microsoft.com/office/drawing/2014/main" id="{FB1AB0CC-E815-A64E-13C9-1E9087A3F714}"/>
              </a:ext>
            </a:extLst>
          </p:cNvPr>
          <p:cNvSpPr txBox="1"/>
          <p:nvPr userDrawn="1"/>
        </p:nvSpPr>
        <p:spPr>
          <a:xfrm>
            <a:off x="6335184" y="6519673"/>
            <a:ext cx="4896560" cy="246221"/>
          </a:xfrm>
          <a:prstGeom prst="rect">
            <a:avLst/>
          </a:prstGeom>
          <a:noFill/>
        </p:spPr>
        <p:txBody>
          <a:bodyPr wrap="square" lIns="0" tIns="0" rIns="0" bIns="0" rtlCol="0">
            <a:spAutoFit/>
          </a:bodyPr>
          <a:lstStyle/>
          <a:p>
            <a:pPr marL="0" indent="0" algn="r">
              <a:spcBef>
                <a:spcPts val="0"/>
              </a:spcBef>
              <a:buSzPct val="100000"/>
              <a:buFont typeface="Arial"/>
              <a:buNone/>
            </a:pPr>
            <a:r>
              <a:rPr lang="en-US" sz="800" noProof="0" dirty="0">
                <a:solidFill>
                  <a:schemeClr val="bg1"/>
                </a:solidFill>
                <a:latin typeface="Calibri" panose="020F0502020204030204" pitchFamily="34" charset="0"/>
                <a:cs typeface="Calibri" panose="020F0502020204030204" pitchFamily="34" charset="0"/>
              </a:rPr>
              <a:t>Presentation title</a:t>
            </a:r>
            <a:br>
              <a:rPr lang="en-US" sz="800" noProof="0" dirty="0">
                <a:solidFill>
                  <a:schemeClr val="bg1"/>
                </a:solidFill>
                <a:latin typeface="Calibri" panose="020F0502020204030204" pitchFamily="34" charset="0"/>
                <a:cs typeface="Calibri" panose="020F0502020204030204" pitchFamily="34" charset="0"/>
              </a:rPr>
            </a:br>
            <a:r>
              <a:rPr lang="en-US" sz="800" noProof="0" dirty="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3" name="Copyright">
            <a:extLst>
              <a:ext uri="{FF2B5EF4-FFF2-40B4-BE49-F238E27FC236}">
                <a16:creationId xmlns:a16="http://schemas.microsoft.com/office/drawing/2014/main" id="{49CC0FB1-FB29-62ED-E79E-91BD9EE9F124}"/>
              </a:ext>
            </a:extLst>
          </p:cNvPr>
          <p:cNvSpPr txBox="1"/>
          <p:nvPr userDrawn="1"/>
        </p:nvSpPr>
        <p:spPr>
          <a:xfrm>
            <a:off x="466344" y="6515063"/>
            <a:ext cx="5355168" cy="246221"/>
          </a:xfrm>
          <a:prstGeom prst="rect">
            <a:avLst/>
          </a:prstGeom>
          <a:noFill/>
        </p:spPr>
        <p:txBody>
          <a:bodyPr wrap="square" lIns="0" tIns="0" rIns="0" bIns="0" rtlCol="0">
            <a:spAutoFit/>
          </a:bodyPr>
          <a:lstStyle/>
          <a:p>
            <a:pPr marL="0" indent="0">
              <a:spcBef>
                <a:spcPts val="450"/>
              </a:spcBef>
              <a:buSzPct val="100000"/>
              <a:buFont typeface="Arial"/>
              <a:buNone/>
            </a:pPr>
            <a:r>
              <a:rPr lang="en-US" sz="800" noProof="0" dirty="0">
                <a:solidFill>
                  <a:schemeClr val="bg1"/>
                </a:solidFill>
                <a:latin typeface="Calibri" panose="020F0502020204030204" pitchFamily="34" charset="0"/>
                <a:cs typeface="Calibri" panose="020F0502020204030204" pitchFamily="34" charset="0"/>
              </a:rPr>
              <a:t>Member firms and DTTL: Insert appropriate copyright</a:t>
            </a:r>
            <a:br>
              <a:rPr lang="en-US" sz="800" noProof="0" dirty="0">
                <a:solidFill>
                  <a:schemeClr val="bg1"/>
                </a:solidFill>
                <a:latin typeface="Calibri" panose="020F0502020204030204" pitchFamily="34" charset="0"/>
                <a:cs typeface="Calibri" panose="020F0502020204030204" pitchFamily="34" charset="0"/>
              </a:rPr>
            </a:br>
            <a:r>
              <a:rPr lang="en-US" sz="800" noProof="0" dirty="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4" name="TextBox 3">
            <a:extLst>
              <a:ext uri="{FF2B5EF4-FFF2-40B4-BE49-F238E27FC236}">
                <a16:creationId xmlns:a16="http://schemas.microsoft.com/office/drawing/2014/main" id="{C4D2FF46-F2E3-4C53-5DB7-61C38243D4F9}"/>
              </a:ext>
            </a:extLst>
          </p:cNvPr>
          <p:cNvSpPr txBox="1"/>
          <p:nvPr userDrawn="1"/>
        </p:nvSpPr>
        <p:spPr>
          <a:xfrm>
            <a:off x="11426826" y="6519673"/>
            <a:ext cx="307975" cy="123111"/>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800" noProof="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‹Nr.›</a:t>
            </a:fld>
            <a:endParaRPr lang="en-US" sz="800" noProof="0" dirty="0">
              <a:solidFill>
                <a:schemeClr val="bg1"/>
              </a:solidFill>
              <a:latin typeface="Calibri" panose="020F0502020204030204" pitchFamily="34" charset="0"/>
              <a:cs typeface="Calibri" panose="020F0502020204030204" pitchFamily="34" charset="0"/>
            </a:endParaRPr>
          </a:p>
        </p:txBody>
      </p:sp>
      <p:sp>
        <p:nvSpPr>
          <p:cNvPr id="9" name="Content Placeholder 3">
            <a:extLst>
              <a:ext uri="{FF2B5EF4-FFF2-40B4-BE49-F238E27FC236}">
                <a16:creationId xmlns:a16="http://schemas.microsoft.com/office/drawing/2014/main" id="{DBEB426A-016F-1B65-1168-FF2235F36C2A}"/>
              </a:ext>
            </a:extLst>
          </p:cNvPr>
          <p:cNvSpPr>
            <a:spLocks noGrp="1"/>
          </p:cNvSpPr>
          <p:nvPr>
            <p:ph sz="quarter" idx="10"/>
          </p:nvPr>
        </p:nvSpPr>
        <p:spPr>
          <a:xfrm>
            <a:off x="450000" y="3491918"/>
            <a:ext cx="5508000" cy="2880000"/>
          </a:xfrm>
          <a:prstGeom prst="rect">
            <a:avLst/>
          </a:prstGeom>
        </p:spPr>
        <p:txBody>
          <a:bodyPr>
            <a:noAutofit/>
          </a:bodyPr>
          <a:lstStyle>
            <a:lvl1pPr marL="0" indent="0" algn="l">
              <a:spcBef>
                <a:spcPts val="200"/>
              </a:spcBef>
              <a:spcAft>
                <a:spcPts val="200"/>
              </a:spcAft>
              <a:buFontTx/>
              <a:buNone/>
              <a:tabLst>
                <a:tab pos="3771900" algn="r"/>
              </a:tabLst>
              <a:defRPr sz="1200">
                <a:solidFill>
                  <a:schemeClr val="bg1"/>
                </a:solidFill>
                <a:latin typeface="+mn-lt"/>
              </a:defRPr>
            </a:lvl1pPr>
            <a:lvl2pPr marL="180000" indent="-180000" algn="l">
              <a:spcBef>
                <a:spcPts val="200"/>
              </a:spcBef>
              <a:spcAft>
                <a:spcPts val="200"/>
              </a:spcAft>
              <a:buClrTx/>
              <a:buSzPct val="100000"/>
              <a:buFont typeface="Arial" panose="020B0604020202020204" pitchFamily="34" charset="0"/>
              <a:buChar char="•"/>
              <a:tabLst>
                <a:tab pos="3771900" algn="r"/>
              </a:tabLst>
              <a:defRPr sz="1200">
                <a:solidFill>
                  <a:schemeClr val="bg1"/>
                </a:solidFill>
                <a:latin typeface="+mj-lt"/>
              </a:defRPr>
            </a:lvl2pPr>
            <a:lvl3pPr marL="360000" indent="-180000" algn="l">
              <a:spcBef>
                <a:spcPts val="200"/>
              </a:spcBef>
              <a:spcAft>
                <a:spcPts val="200"/>
              </a:spcAft>
              <a:buClrTx/>
              <a:buSzPct val="100000"/>
              <a:buFont typeface="Arial" panose="020B0604020202020204" pitchFamily="34" charset="0"/>
              <a:buChar char="−"/>
              <a:tabLst>
                <a:tab pos="3771900" algn="r"/>
              </a:tabLst>
              <a:defRPr sz="1200">
                <a:solidFill>
                  <a:schemeClr val="bg1"/>
                </a:solidFill>
                <a:latin typeface="+mn-lt"/>
              </a:defRPr>
            </a:lvl3pPr>
            <a:lvl4pPr marL="539750" indent="-180000" algn="l">
              <a:spcBef>
                <a:spcPts val="200"/>
              </a:spcBef>
              <a:spcAft>
                <a:spcPts val="200"/>
              </a:spcAft>
              <a:buClrTx/>
              <a:buSzPct val="100000"/>
              <a:buFont typeface="Arial" panose="020B0604020202020204" pitchFamily="34" charset="0"/>
              <a:buChar char="◦"/>
              <a:tabLst>
                <a:tab pos="3771900" algn="r"/>
              </a:tabLst>
              <a:defRPr sz="1200">
                <a:solidFill>
                  <a:schemeClr val="bg1"/>
                </a:solidFill>
                <a:latin typeface="+mn-lt"/>
              </a:defRPr>
            </a:lvl4pPr>
            <a:lvl5pPr marL="720000" indent="-180000" algn="l">
              <a:spcBef>
                <a:spcPts val="200"/>
              </a:spcBef>
              <a:spcAft>
                <a:spcPts val="200"/>
              </a:spcAft>
              <a:buClrTx/>
              <a:buSzPct val="100000"/>
              <a:buFont typeface="Arial" panose="020B0604020202020204" pitchFamily="34" charset="0"/>
              <a:buChar char="−"/>
              <a:tabLst>
                <a:tab pos="3771900" algn="r"/>
              </a:tabLst>
              <a:defRPr sz="1200" baseline="0">
                <a:solidFill>
                  <a:schemeClr val="bg1"/>
                </a:solidFill>
                <a:latin typeface="+mn-l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Title Placeholder 1">
            <a:extLst>
              <a:ext uri="{FF2B5EF4-FFF2-40B4-BE49-F238E27FC236}">
                <a16:creationId xmlns:a16="http://schemas.microsoft.com/office/drawing/2014/main" id="{843CBCEE-6AB3-6F31-A1DF-F3F88E17572A}"/>
              </a:ext>
            </a:extLst>
          </p:cNvPr>
          <p:cNvSpPr>
            <a:spLocks noGrp="1"/>
          </p:cNvSpPr>
          <p:nvPr>
            <p:ph type="title" hasCustomPrompt="1"/>
          </p:nvPr>
        </p:nvSpPr>
        <p:spPr>
          <a:xfrm>
            <a:off x="450000" y="345992"/>
            <a:ext cx="11304000" cy="342000"/>
          </a:xfrm>
          <a:prstGeom prst="rect">
            <a:avLst/>
          </a:prstGeom>
        </p:spPr>
        <p:txBody>
          <a:bodyPr vert="horz" lIns="0" tIns="0" rIns="0" bIns="0" rtlCol="0" anchor="t" anchorCtr="0">
            <a:noAutofit/>
          </a:bodyPr>
          <a:lstStyle>
            <a:lvl1pPr>
              <a:spcBef>
                <a:spcPts val="0"/>
              </a:spcBef>
              <a:spcAft>
                <a:spcPts val="0"/>
              </a:spcAft>
              <a:defRPr sz="2100">
                <a:solidFill>
                  <a:schemeClr val="bg1"/>
                </a:solidFill>
                <a:latin typeface="+mj-lt"/>
              </a:defRPr>
            </a:lvl1pPr>
          </a:lstStyle>
          <a:p>
            <a:r>
              <a:rPr lang="en-US" dirty="0"/>
              <a:t>Click to add title</a:t>
            </a:r>
          </a:p>
        </p:txBody>
      </p:sp>
      <p:sp>
        <p:nvSpPr>
          <p:cNvPr id="14" name="Text Placeholder 8">
            <a:extLst>
              <a:ext uri="{FF2B5EF4-FFF2-40B4-BE49-F238E27FC236}">
                <a16:creationId xmlns:a16="http://schemas.microsoft.com/office/drawing/2014/main" id="{8D7B41BD-8ED5-299A-47F6-EACF78AFCB46}"/>
              </a:ext>
            </a:extLst>
          </p:cNvPr>
          <p:cNvSpPr>
            <a:spLocks noGrp="1"/>
          </p:cNvSpPr>
          <p:nvPr>
            <p:ph type="body" sz="quarter" idx="13" hasCustomPrompt="1"/>
          </p:nvPr>
        </p:nvSpPr>
        <p:spPr>
          <a:xfrm>
            <a:off x="450000" y="684000"/>
            <a:ext cx="11304000" cy="757255"/>
          </a:xfrm>
          <a:prstGeom prst="rect">
            <a:avLst/>
          </a:prstGeom>
        </p:spPr>
        <p:txBody>
          <a:bodyPr vert="horz" lIns="0" tIns="0" rIns="0" bIns="0" rtlCol="0" anchor="t" anchorCtr="0">
            <a:noAutofit/>
          </a:bodyPr>
          <a:lstStyle>
            <a:lvl1pPr>
              <a:spcBef>
                <a:spcPts val="0"/>
              </a:spcBef>
              <a:spcAft>
                <a:spcPts val="0"/>
              </a:spcAft>
              <a:defRPr lang="en-US" sz="1800" b="0" dirty="0">
                <a:solidFill>
                  <a:srgbClr val="D0D0CE"/>
                </a:solidFill>
              </a:defRPr>
            </a:lvl1pPr>
          </a:lstStyle>
          <a:p>
            <a:pPr lvl="0"/>
            <a:r>
              <a:rPr lang="en-US" dirty="0"/>
              <a:t>Click to add subtitle</a:t>
            </a:r>
          </a:p>
        </p:txBody>
      </p:sp>
      <p:sp>
        <p:nvSpPr>
          <p:cNvPr id="15" name="Rectangle 14">
            <a:extLst>
              <a:ext uri="{FF2B5EF4-FFF2-40B4-BE49-F238E27FC236}">
                <a16:creationId xmlns:a16="http://schemas.microsoft.com/office/drawing/2014/main" id="{16E79773-3B23-90E9-4D48-A5FDB54800E7}"/>
              </a:ext>
            </a:extLst>
          </p:cNvPr>
          <p:cNvSpPr/>
          <p:nvPr userDrawn="1"/>
        </p:nvSpPr>
        <p:spPr>
          <a:xfrm>
            <a:off x="6246000" y="1677307"/>
            <a:ext cx="5508000" cy="609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17" name="Rectangle 16">
            <a:extLst>
              <a:ext uri="{FF2B5EF4-FFF2-40B4-BE49-F238E27FC236}">
                <a16:creationId xmlns:a16="http://schemas.microsoft.com/office/drawing/2014/main" id="{6B2B04A7-88BB-C053-00D5-6E084E746EAB}"/>
              </a:ext>
            </a:extLst>
          </p:cNvPr>
          <p:cNvSpPr/>
          <p:nvPr userDrawn="1"/>
        </p:nvSpPr>
        <p:spPr>
          <a:xfrm>
            <a:off x="450000" y="1677307"/>
            <a:ext cx="5508000" cy="609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6" name="Content Placeholder 3">
            <a:extLst>
              <a:ext uri="{FF2B5EF4-FFF2-40B4-BE49-F238E27FC236}">
                <a16:creationId xmlns:a16="http://schemas.microsoft.com/office/drawing/2014/main" id="{27FAF8CA-26D6-3CCD-4D28-A109DD82A4FA}"/>
              </a:ext>
            </a:extLst>
          </p:cNvPr>
          <p:cNvSpPr>
            <a:spLocks noGrp="1"/>
          </p:cNvSpPr>
          <p:nvPr>
            <p:ph sz="quarter" idx="30"/>
          </p:nvPr>
        </p:nvSpPr>
        <p:spPr>
          <a:xfrm>
            <a:off x="6246000" y="3491918"/>
            <a:ext cx="5508000" cy="2880000"/>
          </a:xfrm>
          <a:prstGeom prst="rect">
            <a:avLst/>
          </a:prstGeom>
        </p:spPr>
        <p:txBody>
          <a:bodyPr>
            <a:noAutofit/>
          </a:bodyPr>
          <a:lstStyle>
            <a:lvl1pPr marL="0" indent="0" algn="l">
              <a:spcBef>
                <a:spcPts val="200"/>
              </a:spcBef>
              <a:spcAft>
                <a:spcPts val="200"/>
              </a:spcAft>
              <a:buFontTx/>
              <a:buNone/>
              <a:tabLst>
                <a:tab pos="3771900" algn="r"/>
              </a:tabLst>
              <a:defRPr sz="1200">
                <a:solidFill>
                  <a:schemeClr val="bg1"/>
                </a:solidFill>
                <a:latin typeface="+mn-lt"/>
              </a:defRPr>
            </a:lvl1pPr>
            <a:lvl2pPr marL="180000" indent="-180000" algn="l">
              <a:spcBef>
                <a:spcPts val="200"/>
              </a:spcBef>
              <a:spcAft>
                <a:spcPts val="200"/>
              </a:spcAft>
              <a:buClrTx/>
              <a:buSzPct val="100000"/>
              <a:buFont typeface="Arial" panose="020B0604020202020204" pitchFamily="34" charset="0"/>
              <a:buChar char="•"/>
              <a:tabLst>
                <a:tab pos="3771900" algn="r"/>
              </a:tabLst>
              <a:defRPr sz="1200">
                <a:solidFill>
                  <a:schemeClr val="bg1"/>
                </a:solidFill>
                <a:latin typeface="+mj-lt"/>
              </a:defRPr>
            </a:lvl2pPr>
            <a:lvl3pPr marL="360000" indent="-180000" algn="l">
              <a:spcBef>
                <a:spcPts val="200"/>
              </a:spcBef>
              <a:spcAft>
                <a:spcPts val="200"/>
              </a:spcAft>
              <a:buClrTx/>
              <a:buSzPct val="100000"/>
              <a:buFont typeface="Arial" panose="020B0604020202020204" pitchFamily="34" charset="0"/>
              <a:buChar char="−"/>
              <a:tabLst>
                <a:tab pos="3771900" algn="r"/>
              </a:tabLst>
              <a:defRPr sz="1200">
                <a:solidFill>
                  <a:schemeClr val="bg1"/>
                </a:solidFill>
                <a:latin typeface="+mn-lt"/>
              </a:defRPr>
            </a:lvl3pPr>
            <a:lvl4pPr marL="539750" indent="-180000" algn="l">
              <a:spcBef>
                <a:spcPts val="200"/>
              </a:spcBef>
              <a:spcAft>
                <a:spcPts val="200"/>
              </a:spcAft>
              <a:buClrTx/>
              <a:buSzPct val="100000"/>
              <a:buFont typeface="Arial" panose="020B0604020202020204" pitchFamily="34" charset="0"/>
              <a:buChar char="◦"/>
              <a:tabLst>
                <a:tab pos="3771900" algn="r"/>
              </a:tabLst>
              <a:defRPr sz="1200">
                <a:solidFill>
                  <a:schemeClr val="bg1"/>
                </a:solidFill>
                <a:latin typeface="+mn-lt"/>
              </a:defRPr>
            </a:lvl4pPr>
            <a:lvl5pPr marL="720000" indent="-180000" algn="l">
              <a:spcBef>
                <a:spcPts val="200"/>
              </a:spcBef>
              <a:spcAft>
                <a:spcPts val="200"/>
              </a:spcAft>
              <a:buClrTx/>
              <a:buSzPct val="100000"/>
              <a:buFont typeface="Arial" panose="020B0604020202020204" pitchFamily="34" charset="0"/>
              <a:buChar char="−"/>
              <a:tabLst>
                <a:tab pos="3771900" algn="r"/>
              </a:tabLst>
              <a:defRPr sz="1200" baseline="0">
                <a:solidFill>
                  <a:schemeClr val="bg1"/>
                </a:solidFill>
                <a:latin typeface="+mn-l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73451349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End slide - Black">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50000" y="4194287"/>
            <a:ext cx="8528936" cy="2169796"/>
          </a:xfrm>
        </p:spPr>
        <p:txBody>
          <a:bodyPr anchor="b" anchorCtr="0">
            <a:noAutofit/>
          </a:bodyPr>
          <a:lstStyle>
            <a:lvl1pPr>
              <a:lnSpc>
                <a:spcPct val="100000"/>
              </a:lnSpc>
              <a:spcAft>
                <a:spcPts val="450"/>
              </a:spcAft>
              <a:defRPr sz="800" b="0">
                <a:solidFill>
                  <a:schemeClr val="bg1"/>
                </a:solidFill>
              </a:defRPr>
            </a:lvl1pPr>
          </a:lstStyle>
          <a:p>
            <a:pPr lvl="0"/>
            <a:r>
              <a:rPr lang="en-US"/>
              <a:t>Click to edit Master text styles</a:t>
            </a:r>
          </a:p>
        </p:txBody>
      </p:sp>
      <p:sp>
        <p:nvSpPr>
          <p:cNvPr id="3" name="Picture Placeholder 2"/>
          <p:cNvSpPr>
            <a:spLocks noGrp="1"/>
          </p:cNvSpPr>
          <p:nvPr>
            <p:ph type="pic" sz="quarter" idx="14" hasCustomPrompt="1"/>
          </p:nvPr>
        </p:nvSpPr>
        <p:spPr>
          <a:xfrm>
            <a:off x="9412074" y="4189870"/>
            <a:ext cx="2319503" cy="1725448"/>
          </a:xfrm>
        </p:spPr>
        <p:txBody>
          <a:bodyPr anchor="ctr" anchorCtr="0">
            <a:normAutofit/>
          </a:bodyPr>
          <a:lstStyle>
            <a:lvl1pPr algn="ctr">
              <a:defRPr sz="600" b="0">
                <a:solidFill>
                  <a:schemeClr val="bg1"/>
                </a:solidFill>
              </a:defRPr>
            </a:lvl1pPr>
          </a:lstStyle>
          <a:p>
            <a:r>
              <a:rPr lang="en-GB" sz="675" dirty="0"/>
              <a:t>Insert sponsorship mark here</a:t>
            </a:r>
            <a:endParaRPr lang="en-GB" dirty="0"/>
          </a:p>
        </p:txBody>
      </p:sp>
      <p:sp>
        <p:nvSpPr>
          <p:cNvPr id="8" name="Text Placeholder 7"/>
          <p:cNvSpPr>
            <a:spLocks noGrp="1"/>
          </p:cNvSpPr>
          <p:nvPr>
            <p:ph type="body" sz="quarter" idx="15"/>
          </p:nvPr>
        </p:nvSpPr>
        <p:spPr>
          <a:xfrm>
            <a:off x="9412076" y="6000361"/>
            <a:ext cx="2319501" cy="363722"/>
          </a:xfrm>
        </p:spPr>
        <p:txBody>
          <a:bodyPr anchor="b" anchorCtr="0">
            <a:noAutofit/>
          </a:bodyPr>
          <a:lstStyle>
            <a:lvl1pPr>
              <a:lnSpc>
                <a:spcPct val="100000"/>
              </a:lnSpc>
              <a:defRPr sz="600" b="0">
                <a:solidFill>
                  <a:schemeClr val="bg1"/>
                </a:solidFill>
              </a:defRPr>
            </a:lvl1pPr>
          </a:lstStyle>
          <a:p>
            <a:pPr lvl="0"/>
            <a:r>
              <a:rPr lang="en-US"/>
              <a:t>Click to edit Master text styles</a:t>
            </a:r>
          </a:p>
        </p:txBody>
      </p:sp>
      <p:grpSp>
        <p:nvGrpSpPr>
          <p:cNvPr id="16" name="Group 15">
            <a:extLst>
              <a:ext uri="{FF2B5EF4-FFF2-40B4-BE49-F238E27FC236}">
                <a16:creationId xmlns:a16="http://schemas.microsoft.com/office/drawing/2014/main" id="{8AB860FC-9229-466C-B67B-E6B79E07BB2B}"/>
              </a:ext>
            </a:extLst>
          </p:cNvPr>
          <p:cNvGrpSpPr/>
          <p:nvPr userDrawn="1"/>
        </p:nvGrpSpPr>
        <p:grpSpPr>
          <a:xfrm>
            <a:off x="450000" y="341312"/>
            <a:ext cx="1819656" cy="347472"/>
            <a:chOff x="398463" y="404813"/>
            <a:chExt cx="1627187" cy="307976"/>
          </a:xfrm>
          <a:solidFill>
            <a:schemeClr val="bg1"/>
          </a:solidFill>
        </p:grpSpPr>
        <p:sp>
          <p:nvSpPr>
            <p:cNvPr id="17" name="Oval 5">
              <a:extLst>
                <a:ext uri="{FF2B5EF4-FFF2-40B4-BE49-F238E27FC236}">
                  <a16:creationId xmlns:a16="http://schemas.microsoft.com/office/drawing/2014/main" id="{477D509D-A74E-4D79-8C41-28EE20877109}"/>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6">
              <a:extLst>
                <a:ext uri="{FF2B5EF4-FFF2-40B4-BE49-F238E27FC236}">
                  <a16:creationId xmlns:a16="http://schemas.microsoft.com/office/drawing/2014/main" id="{CC851991-483D-4A9F-8C5F-626DE9D5C1B0}"/>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9" name="Rectangle 7">
              <a:extLst>
                <a:ext uri="{FF2B5EF4-FFF2-40B4-BE49-F238E27FC236}">
                  <a16:creationId xmlns:a16="http://schemas.microsoft.com/office/drawing/2014/main" id="{28FEC250-9F3B-45BC-90AF-4CDE000C2C36}"/>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1" name="Freeform 8">
              <a:extLst>
                <a:ext uri="{FF2B5EF4-FFF2-40B4-BE49-F238E27FC236}">
                  <a16:creationId xmlns:a16="http://schemas.microsoft.com/office/drawing/2014/main" id="{F8494B23-9F67-4108-8FC3-E645BD138AE0}"/>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2" name="Rectangle 9">
              <a:extLst>
                <a:ext uri="{FF2B5EF4-FFF2-40B4-BE49-F238E27FC236}">
                  <a16:creationId xmlns:a16="http://schemas.microsoft.com/office/drawing/2014/main" id="{198EEDBF-F835-40E6-A1D3-AAADC96DD008}"/>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3" name="Rectangle 10">
              <a:extLst>
                <a:ext uri="{FF2B5EF4-FFF2-40B4-BE49-F238E27FC236}">
                  <a16:creationId xmlns:a16="http://schemas.microsoft.com/office/drawing/2014/main" id="{42C9A861-6332-4ADC-88F7-183765B2D793}"/>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4" name="Freeform 11">
              <a:extLst>
                <a:ext uri="{FF2B5EF4-FFF2-40B4-BE49-F238E27FC236}">
                  <a16:creationId xmlns:a16="http://schemas.microsoft.com/office/drawing/2014/main" id="{593BFC01-C985-4400-9F59-CA3E701AB845}"/>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5" name="Freeform 12">
              <a:extLst>
                <a:ext uri="{FF2B5EF4-FFF2-40B4-BE49-F238E27FC236}">
                  <a16:creationId xmlns:a16="http://schemas.microsoft.com/office/drawing/2014/main" id="{4A67BA7C-21CB-474A-9E6A-BCA082851A8C}"/>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6" name="Freeform 13">
              <a:extLst>
                <a:ext uri="{FF2B5EF4-FFF2-40B4-BE49-F238E27FC236}">
                  <a16:creationId xmlns:a16="http://schemas.microsoft.com/office/drawing/2014/main" id="{315ADC0C-A127-4E52-A974-5D4D91506DAC}"/>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7" name="Freeform 14">
              <a:extLst>
                <a:ext uri="{FF2B5EF4-FFF2-40B4-BE49-F238E27FC236}">
                  <a16:creationId xmlns:a16="http://schemas.microsoft.com/office/drawing/2014/main" id="{71ADF477-53BF-4770-AA08-07332CAF6A7B}"/>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2869368264"/>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age Image">
    <p:bg bwMode="gray">
      <p:bgPr>
        <a:solidFill>
          <a:schemeClr val="tx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DEF77F0F-DE6A-48C9-92BD-013174DD643C}"/>
              </a:ext>
            </a:extLst>
          </p:cNvPr>
          <p:cNvSpPr>
            <a:spLocks noGrp="1"/>
          </p:cNvSpPr>
          <p:nvPr>
            <p:ph type="pic" sz="quarter" idx="11"/>
          </p:nvPr>
        </p:nvSpPr>
        <p:spPr>
          <a:xfrm>
            <a:off x="0" y="0"/>
            <a:ext cx="12192000" cy="6858000"/>
          </a:xfrm>
          <a:prstGeom prst="rect">
            <a:avLst/>
          </a:prstGeom>
        </p:spPr>
        <p:txBody>
          <a:bodyPr/>
          <a:lstStyle>
            <a:lvl1pPr>
              <a:defRPr>
                <a:solidFill>
                  <a:schemeClr val="bg1"/>
                </a:solidFill>
              </a:defRPr>
            </a:lvl1pPr>
          </a:lstStyle>
          <a:p>
            <a:r>
              <a:rPr lang="en-US" noProof="0"/>
              <a:t>Click icon to add picture</a:t>
            </a:r>
            <a:endParaRPr lang="en-US" noProof="0" dirty="0"/>
          </a:p>
        </p:txBody>
      </p:sp>
      <p:sp>
        <p:nvSpPr>
          <p:cNvPr id="28" name="Text Placeholder 4">
            <a:extLst>
              <a:ext uri="{FF2B5EF4-FFF2-40B4-BE49-F238E27FC236}">
                <a16:creationId xmlns:a16="http://schemas.microsoft.com/office/drawing/2014/main" id="{7843742C-26CB-411F-8564-50309241988E}"/>
              </a:ext>
            </a:extLst>
          </p:cNvPr>
          <p:cNvSpPr>
            <a:spLocks noGrp="1"/>
          </p:cNvSpPr>
          <p:nvPr>
            <p:ph type="body" sz="quarter" idx="10"/>
          </p:nvPr>
        </p:nvSpPr>
        <p:spPr>
          <a:xfrm>
            <a:off x="449999" y="6365848"/>
            <a:ext cx="4464000" cy="180000"/>
          </a:xfrm>
          <a:prstGeom prst="rect">
            <a:avLst/>
          </a:prstGeom>
        </p:spPr>
        <p:txBody>
          <a:bodyPr anchor="ctr">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Click to edit Master text styles</a:t>
            </a:r>
          </a:p>
        </p:txBody>
      </p:sp>
      <p:sp>
        <p:nvSpPr>
          <p:cNvPr id="29" name="Title 1">
            <a:extLst>
              <a:ext uri="{FF2B5EF4-FFF2-40B4-BE49-F238E27FC236}">
                <a16:creationId xmlns:a16="http://schemas.microsoft.com/office/drawing/2014/main" id="{A7C729B7-24CD-4887-BCB2-9B9E69736AAE}"/>
              </a:ext>
            </a:extLst>
          </p:cNvPr>
          <p:cNvSpPr>
            <a:spLocks noGrp="1"/>
          </p:cNvSpPr>
          <p:nvPr>
            <p:ph type="ctrTitle"/>
          </p:nvPr>
        </p:nvSpPr>
        <p:spPr bwMode="gray">
          <a:xfrm>
            <a:off x="450000" y="5186209"/>
            <a:ext cx="4446269" cy="895983"/>
          </a:xfrm>
          <a:prstGeom prst="rect">
            <a:avLst/>
          </a:prstGeom>
        </p:spPr>
        <p:txBody>
          <a:bodyPr anchor="b" anchorCtr="0">
            <a:noAutofit/>
          </a:bodyPr>
          <a:lstStyle>
            <a:lvl1pPr algn="l">
              <a:lnSpc>
                <a:spcPts val="3200"/>
              </a:lnSpc>
              <a:defRPr sz="3200" b="0">
                <a:solidFill>
                  <a:schemeClr val="accent3"/>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endParaRPr lang="en-US" noProof="0" dirty="0"/>
          </a:p>
        </p:txBody>
      </p:sp>
      <p:grpSp>
        <p:nvGrpSpPr>
          <p:cNvPr id="50" name="Group 49">
            <a:extLst>
              <a:ext uri="{FF2B5EF4-FFF2-40B4-BE49-F238E27FC236}">
                <a16:creationId xmlns:a16="http://schemas.microsoft.com/office/drawing/2014/main" id="{88F05BB3-C018-BA5C-F9C7-3C16D084D097}"/>
              </a:ext>
            </a:extLst>
          </p:cNvPr>
          <p:cNvGrpSpPr/>
          <p:nvPr userDrawn="1"/>
        </p:nvGrpSpPr>
        <p:grpSpPr>
          <a:xfrm>
            <a:off x="450000" y="341312"/>
            <a:ext cx="1819656" cy="347472"/>
            <a:chOff x="398463" y="404813"/>
            <a:chExt cx="1627187" cy="307976"/>
          </a:xfrm>
          <a:solidFill>
            <a:schemeClr val="bg1"/>
          </a:solidFill>
        </p:grpSpPr>
        <p:sp>
          <p:nvSpPr>
            <p:cNvPr id="51" name="Oval 5">
              <a:extLst>
                <a:ext uri="{FF2B5EF4-FFF2-40B4-BE49-F238E27FC236}">
                  <a16:creationId xmlns:a16="http://schemas.microsoft.com/office/drawing/2014/main" id="{D110F402-178F-F5E7-2721-4CC50CCE4C7A}"/>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52" name="Freeform 6">
              <a:extLst>
                <a:ext uri="{FF2B5EF4-FFF2-40B4-BE49-F238E27FC236}">
                  <a16:creationId xmlns:a16="http://schemas.microsoft.com/office/drawing/2014/main" id="{E8381278-8B8F-4A2B-0553-8BB7D769D22B}"/>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53" name="Rectangle 7">
              <a:extLst>
                <a:ext uri="{FF2B5EF4-FFF2-40B4-BE49-F238E27FC236}">
                  <a16:creationId xmlns:a16="http://schemas.microsoft.com/office/drawing/2014/main" id="{CD01A11A-57C5-2282-1BDA-D5DD716DBD2D}"/>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54" name="Freeform 8">
              <a:extLst>
                <a:ext uri="{FF2B5EF4-FFF2-40B4-BE49-F238E27FC236}">
                  <a16:creationId xmlns:a16="http://schemas.microsoft.com/office/drawing/2014/main" id="{A5BD5D19-C24F-53D3-E071-4F586C08D1EC}"/>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55" name="Rectangle 9">
              <a:extLst>
                <a:ext uri="{FF2B5EF4-FFF2-40B4-BE49-F238E27FC236}">
                  <a16:creationId xmlns:a16="http://schemas.microsoft.com/office/drawing/2014/main" id="{A949C8BC-6E1F-9AF9-8DE7-DB1E34E46F24}"/>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56" name="Rectangle 10">
              <a:extLst>
                <a:ext uri="{FF2B5EF4-FFF2-40B4-BE49-F238E27FC236}">
                  <a16:creationId xmlns:a16="http://schemas.microsoft.com/office/drawing/2014/main" id="{B0417915-C9CE-A886-35D7-ACAFF12760B1}"/>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57" name="Freeform 11">
              <a:extLst>
                <a:ext uri="{FF2B5EF4-FFF2-40B4-BE49-F238E27FC236}">
                  <a16:creationId xmlns:a16="http://schemas.microsoft.com/office/drawing/2014/main" id="{BB6AE7AA-ACF3-FE3A-C102-841EA4F1ECAE}"/>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58" name="Freeform 12">
              <a:extLst>
                <a:ext uri="{FF2B5EF4-FFF2-40B4-BE49-F238E27FC236}">
                  <a16:creationId xmlns:a16="http://schemas.microsoft.com/office/drawing/2014/main" id="{AFCF6CF9-6881-6BD5-E554-8E21D1958C78}"/>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59" name="Freeform 13">
              <a:extLst>
                <a:ext uri="{FF2B5EF4-FFF2-40B4-BE49-F238E27FC236}">
                  <a16:creationId xmlns:a16="http://schemas.microsoft.com/office/drawing/2014/main" id="{B253E829-FC95-FA23-2AB6-F08082740166}"/>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60" name="Freeform 14">
              <a:extLst>
                <a:ext uri="{FF2B5EF4-FFF2-40B4-BE49-F238E27FC236}">
                  <a16:creationId xmlns:a16="http://schemas.microsoft.com/office/drawing/2014/main" id="{7F37B3CB-E9EF-9AB4-1364-949E60A5E388}"/>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2309670191"/>
      </p:ext>
    </p:extLst>
  </p:cSld>
  <p:clrMapOvr>
    <a:masterClrMapping/>
  </p:clrMapOvr>
  <p:transition>
    <p:fade/>
  </p:transition>
  <p:hf hdr="0" dt="0"/>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ED903953-236A-7A85-C86D-21E60D826762}"/>
              </a:ext>
            </a:extLst>
          </p:cNvPr>
          <p:cNvGraphicFramePr>
            <a:graphicFrameLocks noChangeAspect="1"/>
          </p:cNvGraphicFramePr>
          <p:nvPr userDrawn="1">
            <p:custDataLst>
              <p:tags r:id="rId1"/>
            </p:custDataLst>
            <p:extLst>
              <p:ext uri="{D42A27DB-BD31-4B8C-83A1-F6EECF244321}">
                <p14:modId xmlns:p14="http://schemas.microsoft.com/office/powerpoint/2010/main" val="26596067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 imgW="425" imgH="425" progId="TCLayout.ActiveDocument.1">
                  <p:embed/>
                </p:oleObj>
              </mc:Choice>
              <mc:Fallback>
                <p:oleObj name="think-cell Folie" r:id="" imgW="425" imgH="425" progId="TCLayout.ActiveDocument.1">
                  <p:embed/>
                  <p:pic>
                    <p:nvPicPr>
                      <p:cNvPr id="8" name="think-cell data - do not delete" hidden="1">
                        <a:extLst>
                          <a:ext uri="{FF2B5EF4-FFF2-40B4-BE49-F238E27FC236}">
                            <a16:creationId xmlns:a16="http://schemas.microsoft.com/office/drawing/2014/main" id="{ED903953-236A-7A85-C86D-21E60D826762}"/>
                          </a:ext>
                        </a:extLst>
                      </p:cNvPr>
                      <p:cNvPicPr/>
                      <p:nvPr/>
                    </p:nvPicPr>
                    <p:blipFill>
                      <a:blip/>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bwMode="gray">
          <a:xfrm>
            <a:off x="450000" y="1728217"/>
            <a:ext cx="11304000" cy="1592403"/>
          </a:xfrm>
          <a:prstGeom prst="rect">
            <a:avLst/>
          </a:prstGeom>
        </p:spPr>
        <p:txBody>
          <a:bodyPr vert="horz" anchor="b"/>
          <a:lstStyle>
            <a:lvl1pPr>
              <a:lnSpc>
                <a:spcPct val="95000"/>
              </a:lnSpc>
              <a:defRPr sz="3600" b="1">
                <a:solidFill>
                  <a:schemeClr val="tx1"/>
                </a:solidFill>
                <a:latin typeface="+mj-lt"/>
                <a:ea typeface="Open Sans" panose="020B0606030504020204" pitchFamily="34" charset="0"/>
                <a:cs typeface="Open Sans" panose="020B0606030504020204" pitchFamily="34" charset="0"/>
              </a:defRPr>
            </a:lvl1pPr>
          </a:lstStyle>
          <a:p>
            <a:r>
              <a:rPr lang="en-US" noProof="0" dirty="0"/>
              <a:t>Click to edit Master title style</a:t>
            </a:r>
          </a:p>
        </p:txBody>
      </p:sp>
      <p:sp>
        <p:nvSpPr>
          <p:cNvPr id="3" name="Text Placeholder 2"/>
          <p:cNvSpPr>
            <a:spLocks noGrp="1"/>
          </p:cNvSpPr>
          <p:nvPr>
            <p:ph type="body" idx="1"/>
          </p:nvPr>
        </p:nvSpPr>
        <p:spPr bwMode="gray">
          <a:xfrm>
            <a:off x="450000" y="3474720"/>
            <a:ext cx="11304000" cy="1566532"/>
          </a:xfrm>
        </p:spPr>
        <p:txBody>
          <a:bodyPr lIns="0" tIns="0" rIns="0" bIns="0">
            <a:noAutofit/>
          </a:bodyPr>
          <a:lstStyle>
            <a:lvl1pPr marL="0" indent="0">
              <a:lnSpc>
                <a:spcPct val="95000"/>
              </a:lnSpc>
              <a:spcAft>
                <a:spcPts val="0"/>
              </a:spcAft>
              <a:buNone/>
              <a:defRPr sz="3600" b="0">
                <a:solidFill>
                  <a:schemeClr val="tx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4" name="CaseCode">
            <a:extLst>
              <a:ext uri="{FF2B5EF4-FFF2-40B4-BE49-F238E27FC236}">
                <a16:creationId xmlns:a16="http://schemas.microsoft.com/office/drawing/2014/main" id="{1BDC0FDC-0D9A-61CF-95C8-4BC8540608B8}"/>
              </a:ext>
            </a:extLst>
          </p:cNvPr>
          <p:cNvSpPr txBox="1"/>
          <p:nvPr userDrawn="1"/>
        </p:nvSpPr>
        <p:spPr>
          <a:xfrm>
            <a:off x="6335184" y="6519673"/>
            <a:ext cx="4896560" cy="246221"/>
          </a:xfrm>
          <a:prstGeom prst="rect">
            <a:avLst/>
          </a:prstGeom>
          <a:noFill/>
        </p:spPr>
        <p:txBody>
          <a:bodyPr wrap="square" lIns="0" tIns="0" rIns="0" bIns="0" rtlCol="0">
            <a:spAutoFit/>
          </a:bodyPr>
          <a:lstStyle/>
          <a:p>
            <a:pPr marL="0" indent="0" algn="r">
              <a:spcBef>
                <a:spcPts val="0"/>
              </a:spcBef>
              <a:buSzPct val="100000"/>
              <a:buFont typeface="Arial"/>
              <a:buNone/>
            </a:pPr>
            <a:r>
              <a:rPr lang="en-US" sz="800" noProof="0" dirty="0">
                <a:solidFill>
                  <a:schemeClr val="tx1"/>
                </a:solidFill>
                <a:latin typeface="Calibri" panose="020F0502020204030204" pitchFamily="34" charset="0"/>
                <a:cs typeface="Calibri" panose="020F0502020204030204" pitchFamily="34" charset="0"/>
              </a:rPr>
              <a:t>Presentation title</a:t>
            </a:r>
            <a:br>
              <a:rPr lang="en-US" sz="800" noProof="0" dirty="0">
                <a:solidFill>
                  <a:schemeClr val="tx1"/>
                </a:solidFill>
                <a:latin typeface="Calibri" panose="020F0502020204030204" pitchFamily="34" charset="0"/>
                <a:cs typeface="Calibri" panose="020F0502020204030204" pitchFamily="34" charset="0"/>
              </a:rPr>
            </a:br>
            <a:r>
              <a:rPr lang="en-US" sz="800" noProof="0" dirty="0">
                <a:solidFill>
                  <a:schemeClr val="tx1"/>
                </a:solidFill>
                <a:latin typeface="Calibri" panose="020F0502020204030204" pitchFamily="34" charset="0"/>
                <a:cs typeface="Calibri" panose="020F0502020204030204" pitchFamily="34" charset="0"/>
              </a:rPr>
              <a:t>[To edit, click View &gt; Slide Master &gt; Slide Master]</a:t>
            </a:r>
          </a:p>
        </p:txBody>
      </p:sp>
      <p:sp>
        <p:nvSpPr>
          <p:cNvPr id="5" name="Copyright">
            <a:extLst>
              <a:ext uri="{FF2B5EF4-FFF2-40B4-BE49-F238E27FC236}">
                <a16:creationId xmlns:a16="http://schemas.microsoft.com/office/drawing/2014/main" id="{62398D06-C488-9DDB-E248-1C4BC1724227}"/>
              </a:ext>
            </a:extLst>
          </p:cNvPr>
          <p:cNvSpPr txBox="1"/>
          <p:nvPr userDrawn="1"/>
        </p:nvSpPr>
        <p:spPr>
          <a:xfrm>
            <a:off x="450000" y="6515063"/>
            <a:ext cx="5355168" cy="246221"/>
          </a:xfrm>
          <a:prstGeom prst="rect">
            <a:avLst/>
          </a:prstGeom>
          <a:noFill/>
        </p:spPr>
        <p:txBody>
          <a:bodyPr wrap="square" lIns="0" tIns="0" rIns="0" bIns="0" rtlCol="0">
            <a:spAutoFit/>
          </a:bodyPr>
          <a:lstStyle/>
          <a:p>
            <a:pPr marL="0" indent="0">
              <a:spcBef>
                <a:spcPts val="450"/>
              </a:spcBef>
              <a:buSzPct val="100000"/>
              <a:buFont typeface="Arial"/>
              <a:buNone/>
            </a:pPr>
            <a:r>
              <a:rPr lang="en-US" sz="800" noProof="0" dirty="0">
                <a:solidFill>
                  <a:schemeClr val="tx1"/>
                </a:solidFill>
                <a:latin typeface="Calibri" panose="020F0502020204030204" pitchFamily="34" charset="0"/>
                <a:cs typeface="Calibri" panose="020F0502020204030204" pitchFamily="34" charset="0"/>
              </a:rPr>
              <a:t>Member firms and DTTL: Insert appropriate copyright</a:t>
            </a:r>
            <a:br>
              <a:rPr lang="en-US" sz="800" noProof="0" dirty="0">
                <a:solidFill>
                  <a:schemeClr val="tx1"/>
                </a:solidFill>
                <a:latin typeface="Calibri" panose="020F0502020204030204" pitchFamily="34" charset="0"/>
                <a:cs typeface="Calibri" panose="020F0502020204030204" pitchFamily="34" charset="0"/>
              </a:rPr>
            </a:br>
            <a:r>
              <a:rPr lang="en-US" sz="800" noProof="0" dirty="0">
                <a:solidFill>
                  <a:schemeClr val="tx1"/>
                </a:solidFill>
                <a:latin typeface="Calibri" panose="020F0502020204030204" pitchFamily="34" charset="0"/>
                <a:cs typeface="Calibri" panose="020F0502020204030204" pitchFamily="34" charset="0"/>
              </a:rPr>
              <a:t>[To edit, click View &gt; Slide Master &gt; Slide Master]</a:t>
            </a:r>
          </a:p>
        </p:txBody>
      </p:sp>
      <p:sp>
        <p:nvSpPr>
          <p:cNvPr id="6" name="TextBox 5">
            <a:extLst>
              <a:ext uri="{FF2B5EF4-FFF2-40B4-BE49-F238E27FC236}">
                <a16:creationId xmlns:a16="http://schemas.microsoft.com/office/drawing/2014/main" id="{ACCA4DFC-A5BD-1CA7-953A-4298BCF3311A}"/>
              </a:ext>
            </a:extLst>
          </p:cNvPr>
          <p:cNvSpPr txBox="1"/>
          <p:nvPr userDrawn="1"/>
        </p:nvSpPr>
        <p:spPr>
          <a:xfrm>
            <a:off x="11426826" y="6519673"/>
            <a:ext cx="307975" cy="123111"/>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800" noProof="0">
                <a:solidFill>
                  <a:schemeClr val="tx1"/>
                </a:solidFill>
                <a:latin typeface="Calibri" panose="020F0502020204030204" pitchFamily="34" charset="0"/>
                <a:cs typeface="Calibri" panose="020F0502020204030204" pitchFamily="34" charset="0"/>
              </a:rPr>
              <a:pPr marL="0" indent="0" algn="r">
                <a:spcBef>
                  <a:spcPts val="450"/>
                </a:spcBef>
                <a:buSzPct val="100000"/>
                <a:buFont typeface="Arial"/>
                <a:buNone/>
              </a:pPr>
              <a:t>‹Nr.›</a:t>
            </a:fld>
            <a:endParaRPr lang="en-US" sz="800" noProof="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284586"/>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Accessible Green">
    <p:bg bwMode="gray">
      <p:bgPr>
        <a:solidFill>
          <a:schemeClr val="accent3"/>
        </a:solidFill>
        <a:effectLst/>
      </p:bgPr>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ED903953-236A-7A85-C86D-21E60D826762}"/>
              </a:ext>
            </a:extLst>
          </p:cNvPr>
          <p:cNvGraphicFramePr>
            <a:graphicFrameLocks noChangeAspect="1"/>
          </p:cNvGraphicFramePr>
          <p:nvPr userDrawn="1">
            <p:custDataLst>
              <p:tags r:id="rId1"/>
            </p:custDataLst>
            <p:extLst>
              <p:ext uri="{D42A27DB-BD31-4B8C-83A1-F6EECF244321}">
                <p14:modId xmlns:p14="http://schemas.microsoft.com/office/powerpoint/2010/main" val="26596067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 imgW="425" imgH="425" progId="TCLayout.ActiveDocument.1">
                  <p:embed/>
                </p:oleObj>
              </mc:Choice>
              <mc:Fallback>
                <p:oleObj name="think-cell Folie" r:id="" imgW="425" imgH="425" progId="TCLayout.ActiveDocument.1">
                  <p:embed/>
                  <p:pic>
                    <p:nvPicPr>
                      <p:cNvPr id="0" name=""/>
                      <p:cNvPicPr/>
                      <p:nvPr/>
                    </p:nvPicPr>
                    <p:blipFill>
                      <a:blip/>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bwMode="gray">
          <a:xfrm>
            <a:off x="450000" y="1728217"/>
            <a:ext cx="11304000" cy="1592403"/>
          </a:xfrm>
          <a:prstGeom prst="rect">
            <a:avLst/>
          </a:prstGeom>
        </p:spPr>
        <p:txBody>
          <a:bodyPr vert="horz"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50000" y="3474720"/>
            <a:ext cx="11304000" cy="1566532"/>
          </a:xfrm>
        </p:spPr>
        <p:txBody>
          <a:bodyPr lIns="0" tIns="0" rIns="0" bIns="0">
            <a:noAutofit/>
          </a:bodyPr>
          <a:lstStyle>
            <a:lvl1pPr marL="0" indent="0">
              <a:lnSpc>
                <a:spcPct val="95000"/>
              </a:lnSpc>
              <a:spcAft>
                <a:spcPts val="0"/>
              </a:spcAft>
              <a:buNone/>
              <a:defRPr sz="3600" b="0">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4" name="CaseCode">
            <a:extLst>
              <a:ext uri="{FF2B5EF4-FFF2-40B4-BE49-F238E27FC236}">
                <a16:creationId xmlns:a16="http://schemas.microsoft.com/office/drawing/2014/main" id="{1BDC0FDC-0D9A-61CF-95C8-4BC8540608B8}"/>
              </a:ext>
            </a:extLst>
          </p:cNvPr>
          <p:cNvSpPr txBox="1"/>
          <p:nvPr userDrawn="1"/>
        </p:nvSpPr>
        <p:spPr>
          <a:xfrm>
            <a:off x="6335184" y="6519673"/>
            <a:ext cx="4896560" cy="246221"/>
          </a:xfrm>
          <a:prstGeom prst="rect">
            <a:avLst/>
          </a:prstGeom>
          <a:noFill/>
        </p:spPr>
        <p:txBody>
          <a:bodyPr wrap="square" lIns="0" tIns="0" rIns="0" bIns="0" rtlCol="0">
            <a:spAutoFit/>
          </a:bodyPr>
          <a:lstStyle/>
          <a:p>
            <a:pPr marL="0" indent="0" algn="r">
              <a:spcBef>
                <a:spcPts val="0"/>
              </a:spcBef>
              <a:buSzPct val="100000"/>
              <a:buFont typeface="Arial"/>
              <a:buNone/>
            </a:pPr>
            <a:r>
              <a:rPr lang="en-US" sz="800" noProof="0" dirty="0">
                <a:solidFill>
                  <a:schemeClr val="bg1"/>
                </a:solidFill>
                <a:latin typeface="Calibri" panose="020F0502020204030204" pitchFamily="34" charset="0"/>
                <a:cs typeface="Calibri" panose="020F0502020204030204" pitchFamily="34" charset="0"/>
              </a:rPr>
              <a:t>Presentation title</a:t>
            </a:r>
            <a:br>
              <a:rPr lang="en-US" sz="800" noProof="0" dirty="0">
                <a:solidFill>
                  <a:schemeClr val="bg1"/>
                </a:solidFill>
                <a:latin typeface="Calibri" panose="020F0502020204030204" pitchFamily="34" charset="0"/>
                <a:cs typeface="Calibri" panose="020F0502020204030204" pitchFamily="34" charset="0"/>
              </a:rPr>
            </a:br>
            <a:r>
              <a:rPr lang="en-US" sz="800" noProof="0" dirty="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5" name="Copyright">
            <a:extLst>
              <a:ext uri="{FF2B5EF4-FFF2-40B4-BE49-F238E27FC236}">
                <a16:creationId xmlns:a16="http://schemas.microsoft.com/office/drawing/2014/main" id="{62398D06-C488-9DDB-E248-1C4BC1724227}"/>
              </a:ext>
            </a:extLst>
          </p:cNvPr>
          <p:cNvSpPr txBox="1"/>
          <p:nvPr userDrawn="1"/>
        </p:nvSpPr>
        <p:spPr>
          <a:xfrm>
            <a:off x="450000" y="6515063"/>
            <a:ext cx="5355168" cy="246221"/>
          </a:xfrm>
          <a:prstGeom prst="rect">
            <a:avLst/>
          </a:prstGeom>
          <a:noFill/>
        </p:spPr>
        <p:txBody>
          <a:bodyPr wrap="square" lIns="0" tIns="0" rIns="0" bIns="0" rtlCol="0">
            <a:spAutoFit/>
          </a:bodyPr>
          <a:lstStyle/>
          <a:p>
            <a:pPr marL="0" indent="0">
              <a:spcBef>
                <a:spcPts val="450"/>
              </a:spcBef>
              <a:buSzPct val="100000"/>
              <a:buFont typeface="Arial"/>
              <a:buNone/>
            </a:pPr>
            <a:r>
              <a:rPr lang="en-US" sz="800" noProof="0" dirty="0">
                <a:solidFill>
                  <a:schemeClr val="bg1"/>
                </a:solidFill>
                <a:latin typeface="Calibri" panose="020F0502020204030204" pitchFamily="34" charset="0"/>
                <a:cs typeface="Calibri" panose="020F0502020204030204" pitchFamily="34" charset="0"/>
              </a:rPr>
              <a:t>Member firms and DTTL: Insert appropriate copyright</a:t>
            </a:r>
            <a:br>
              <a:rPr lang="en-US" sz="800" noProof="0" dirty="0">
                <a:solidFill>
                  <a:schemeClr val="bg1"/>
                </a:solidFill>
                <a:latin typeface="Calibri" panose="020F0502020204030204" pitchFamily="34" charset="0"/>
                <a:cs typeface="Calibri" panose="020F0502020204030204" pitchFamily="34" charset="0"/>
              </a:rPr>
            </a:br>
            <a:r>
              <a:rPr lang="en-US" sz="800" noProof="0" dirty="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6" name="TextBox 5">
            <a:extLst>
              <a:ext uri="{FF2B5EF4-FFF2-40B4-BE49-F238E27FC236}">
                <a16:creationId xmlns:a16="http://schemas.microsoft.com/office/drawing/2014/main" id="{ACCA4DFC-A5BD-1CA7-953A-4298BCF3311A}"/>
              </a:ext>
            </a:extLst>
          </p:cNvPr>
          <p:cNvSpPr txBox="1"/>
          <p:nvPr userDrawn="1"/>
        </p:nvSpPr>
        <p:spPr>
          <a:xfrm>
            <a:off x="11426826" y="6519673"/>
            <a:ext cx="307975" cy="123111"/>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800" noProof="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‹Nr.›</a:t>
            </a:fld>
            <a:endParaRPr lang="en-US" sz="800" noProof="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1971579"/>
      </p:ext>
    </p:extLst>
  </p:cSld>
  <p:clrMapOvr>
    <a:masterClrMapping/>
  </p:clrMapOvr>
  <p:transition>
    <p:fade/>
  </p:transition>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Accessible Teal">
    <p:bg bwMode="gray">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0000" y="1728217"/>
            <a:ext cx="11304000" cy="1592403"/>
          </a:xfrm>
          <a:prstGeom prst="rect">
            <a:avLst/>
          </a:prstGeo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50000" y="3474720"/>
            <a:ext cx="11304000" cy="1566532"/>
          </a:xfrm>
        </p:spPr>
        <p:txBody>
          <a:bodyPr lIns="0" tIns="0" rIns="0" bIns="0">
            <a:noAutofit/>
          </a:bodyPr>
          <a:lstStyle>
            <a:lvl1pPr marL="0" indent="0">
              <a:lnSpc>
                <a:spcPct val="95000"/>
              </a:lnSpc>
              <a:spcAft>
                <a:spcPts val="0"/>
              </a:spcAft>
              <a:buNone/>
              <a:defRPr sz="3600" b="0">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4" name="CaseCode">
            <a:extLst>
              <a:ext uri="{FF2B5EF4-FFF2-40B4-BE49-F238E27FC236}">
                <a16:creationId xmlns:a16="http://schemas.microsoft.com/office/drawing/2014/main" id="{0B944744-9AF8-6F57-762F-A053E0C75A9F}"/>
              </a:ext>
            </a:extLst>
          </p:cNvPr>
          <p:cNvSpPr txBox="1"/>
          <p:nvPr userDrawn="1"/>
        </p:nvSpPr>
        <p:spPr>
          <a:xfrm>
            <a:off x="6335184" y="6519673"/>
            <a:ext cx="4896560" cy="246221"/>
          </a:xfrm>
          <a:prstGeom prst="rect">
            <a:avLst/>
          </a:prstGeom>
          <a:noFill/>
        </p:spPr>
        <p:txBody>
          <a:bodyPr wrap="square" lIns="0" tIns="0" rIns="0" bIns="0" rtlCol="0">
            <a:spAutoFit/>
          </a:bodyPr>
          <a:lstStyle/>
          <a:p>
            <a:pPr marL="0" indent="0" algn="r">
              <a:spcBef>
                <a:spcPts val="0"/>
              </a:spcBef>
              <a:buSzPct val="100000"/>
              <a:buFont typeface="Arial"/>
              <a:buNone/>
            </a:pPr>
            <a:r>
              <a:rPr lang="en-US" sz="800" noProof="0" dirty="0">
                <a:solidFill>
                  <a:schemeClr val="bg1"/>
                </a:solidFill>
                <a:latin typeface="Calibri" panose="020F0502020204030204" pitchFamily="34" charset="0"/>
                <a:cs typeface="Calibri" panose="020F0502020204030204" pitchFamily="34" charset="0"/>
              </a:rPr>
              <a:t>Presentation title</a:t>
            </a:r>
            <a:br>
              <a:rPr lang="en-US" sz="800" noProof="0" dirty="0">
                <a:solidFill>
                  <a:schemeClr val="bg1"/>
                </a:solidFill>
                <a:latin typeface="Calibri" panose="020F0502020204030204" pitchFamily="34" charset="0"/>
                <a:cs typeface="Calibri" panose="020F0502020204030204" pitchFamily="34" charset="0"/>
              </a:rPr>
            </a:br>
            <a:r>
              <a:rPr lang="en-US" sz="800" noProof="0" dirty="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5" name="Copyright">
            <a:extLst>
              <a:ext uri="{FF2B5EF4-FFF2-40B4-BE49-F238E27FC236}">
                <a16:creationId xmlns:a16="http://schemas.microsoft.com/office/drawing/2014/main" id="{18261861-238E-430B-0948-A0CBE15D5638}"/>
              </a:ext>
            </a:extLst>
          </p:cNvPr>
          <p:cNvSpPr txBox="1"/>
          <p:nvPr userDrawn="1"/>
        </p:nvSpPr>
        <p:spPr>
          <a:xfrm>
            <a:off x="450000" y="6515063"/>
            <a:ext cx="5355168" cy="246221"/>
          </a:xfrm>
          <a:prstGeom prst="rect">
            <a:avLst/>
          </a:prstGeom>
          <a:noFill/>
        </p:spPr>
        <p:txBody>
          <a:bodyPr wrap="square" lIns="0" tIns="0" rIns="0" bIns="0" rtlCol="0">
            <a:spAutoFit/>
          </a:bodyPr>
          <a:lstStyle/>
          <a:p>
            <a:pPr marL="0" indent="0">
              <a:spcBef>
                <a:spcPts val="450"/>
              </a:spcBef>
              <a:buSzPct val="100000"/>
              <a:buFont typeface="Arial"/>
              <a:buNone/>
            </a:pPr>
            <a:r>
              <a:rPr lang="en-US" sz="800" noProof="0" dirty="0">
                <a:solidFill>
                  <a:schemeClr val="bg1"/>
                </a:solidFill>
                <a:latin typeface="Calibri" panose="020F0502020204030204" pitchFamily="34" charset="0"/>
                <a:cs typeface="Calibri" panose="020F0502020204030204" pitchFamily="34" charset="0"/>
              </a:rPr>
              <a:t>Member firms and DTTL: Insert appropriate copyright</a:t>
            </a:r>
            <a:br>
              <a:rPr lang="en-US" sz="800" noProof="0" dirty="0">
                <a:solidFill>
                  <a:schemeClr val="bg1"/>
                </a:solidFill>
                <a:latin typeface="Calibri" panose="020F0502020204030204" pitchFamily="34" charset="0"/>
                <a:cs typeface="Calibri" panose="020F0502020204030204" pitchFamily="34" charset="0"/>
              </a:rPr>
            </a:br>
            <a:r>
              <a:rPr lang="en-US" sz="800" noProof="0" dirty="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6" name="TextBox 5">
            <a:extLst>
              <a:ext uri="{FF2B5EF4-FFF2-40B4-BE49-F238E27FC236}">
                <a16:creationId xmlns:a16="http://schemas.microsoft.com/office/drawing/2014/main" id="{37D898DC-2E31-6A58-EC79-6DD0ED09A0D8}"/>
              </a:ext>
            </a:extLst>
          </p:cNvPr>
          <p:cNvSpPr txBox="1"/>
          <p:nvPr userDrawn="1"/>
        </p:nvSpPr>
        <p:spPr>
          <a:xfrm>
            <a:off x="11426826" y="6519673"/>
            <a:ext cx="307975" cy="123111"/>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800" noProof="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‹Nr.›</a:t>
            </a:fld>
            <a:endParaRPr lang="en-US" sz="800" noProof="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9334884"/>
      </p:ext>
    </p:extLst>
  </p:cSld>
  <p:clrMapOvr>
    <a:masterClrMapping/>
  </p:clrMapOvr>
  <p:transition>
    <p:fade/>
  </p:transition>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Accessible Blue">
    <p:bg bwMode="gray">
      <p:bgPr>
        <a:solidFill>
          <a:schemeClr val="accent6"/>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50000" y="1728217"/>
            <a:ext cx="11304000" cy="1592403"/>
          </a:xfrm>
          <a:prstGeom prst="rect">
            <a:avLst/>
          </a:prstGeo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50000" y="3474720"/>
            <a:ext cx="11304000" cy="1566532"/>
          </a:xfrm>
        </p:spPr>
        <p:txBody>
          <a:bodyPr lIns="0" tIns="0" rIns="0" bIns="0">
            <a:noAutofit/>
          </a:bodyPr>
          <a:lstStyle>
            <a:lvl1pPr marL="0" indent="0">
              <a:lnSpc>
                <a:spcPct val="95000"/>
              </a:lnSpc>
              <a:spcAft>
                <a:spcPts val="0"/>
              </a:spcAft>
              <a:buNone/>
              <a:defRPr sz="3600" b="0">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2" name="CaseCode">
            <a:extLst>
              <a:ext uri="{FF2B5EF4-FFF2-40B4-BE49-F238E27FC236}">
                <a16:creationId xmlns:a16="http://schemas.microsoft.com/office/drawing/2014/main" id="{93E04509-01E9-4BE4-AE15-9290E9B2F0D8}"/>
              </a:ext>
            </a:extLst>
          </p:cNvPr>
          <p:cNvSpPr txBox="1"/>
          <p:nvPr userDrawn="1"/>
        </p:nvSpPr>
        <p:spPr>
          <a:xfrm>
            <a:off x="6335184" y="6519673"/>
            <a:ext cx="4896560" cy="246221"/>
          </a:xfrm>
          <a:prstGeom prst="rect">
            <a:avLst/>
          </a:prstGeom>
          <a:noFill/>
        </p:spPr>
        <p:txBody>
          <a:bodyPr wrap="square" lIns="0" tIns="0" rIns="0" bIns="0" rtlCol="0">
            <a:spAutoFit/>
          </a:bodyPr>
          <a:lstStyle/>
          <a:p>
            <a:pPr marL="0" indent="0" algn="r">
              <a:spcBef>
                <a:spcPts val="0"/>
              </a:spcBef>
              <a:buSzPct val="100000"/>
              <a:buFont typeface="Arial"/>
              <a:buNone/>
            </a:pPr>
            <a:r>
              <a:rPr lang="en-US" sz="800" noProof="0" dirty="0">
                <a:solidFill>
                  <a:schemeClr val="bg1"/>
                </a:solidFill>
                <a:latin typeface="Calibri" panose="020F0502020204030204" pitchFamily="34" charset="0"/>
                <a:cs typeface="Calibri" panose="020F0502020204030204" pitchFamily="34" charset="0"/>
              </a:rPr>
              <a:t>Presentation title</a:t>
            </a:r>
            <a:br>
              <a:rPr lang="en-US" sz="800" noProof="0" dirty="0">
                <a:solidFill>
                  <a:schemeClr val="bg1"/>
                </a:solidFill>
                <a:latin typeface="Calibri" panose="020F0502020204030204" pitchFamily="34" charset="0"/>
                <a:cs typeface="Calibri" panose="020F0502020204030204" pitchFamily="34" charset="0"/>
              </a:rPr>
            </a:br>
            <a:r>
              <a:rPr lang="en-US" sz="800" noProof="0" dirty="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3" name="Copyright">
            <a:extLst>
              <a:ext uri="{FF2B5EF4-FFF2-40B4-BE49-F238E27FC236}">
                <a16:creationId xmlns:a16="http://schemas.microsoft.com/office/drawing/2014/main" id="{38C37415-08C8-FC74-7EF5-541DF408E704}"/>
              </a:ext>
            </a:extLst>
          </p:cNvPr>
          <p:cNvSpPr txBox="1"/>
          <p:nvPr userDrawn="1"/>
        </p:nvSpPr>
        <p:spPr>
          <a:xfrm>
            <a:off x="450000" y="6515063"/>
            <a:ext cx="5355168" cy="246221"/>
          </a:xfrm>
          <a:prstGeom prst="rect">
            <a:avLst/>
          </a:prstGeom>
          <a:noFill/>
        </p:spPr>
        <p:txBody>
          <a:bodyPr wrap="square" lIns="0" tIns="0" rIns="0" bIns="0" rtlCol="0">
            <a:spAutoFit/>
          </a:bodyPr>
          <a:lstStyle/>
          <a:p>
            <a:pPr marL="0" indent="0">
              <a:spcBef>
                <a:spcPts val="450"/>
              </a:spcBef>
              <a:buSzPct val="100000"/>
              <a:buFont typeface="Arial"/>
              <a:buNone/>
            </a:pPr>
            <a:r>
              <a:rPr lang="en-US" sz="800" noProof="0" dirty="0">
                <a:solidFill>
                  <a:schemeClr val="bg1"/>
                </a:solidFill>
                <a:latin typeface="Calibri" panose="020F0502020204030204" pitchFamily="34" charset="0"/>
                <a:cs typeface="Calibri" panose="020F0502020204030204" pitchFamily="34" charset="0"/>
              </a:rPr>
              <a:t>Member firms and DTTL: Insert appropriate copyright</a:t>
            </a:r>
            <a:br>
              <a:rPr lang="en-US" sz="800" noProof="0" dirty="0">
                <a:solidFill>
                  <a:schemeClr val="bg1"/>
                </a:solidFill>
                <a:latin typeface="Calibri" panose="020F0502020204030204" pitchFamily="34" charset="0"/>
                <a:cs typeface="Calibri" panose="020F0502020204030204" pitchFamily="34" charset="0"/>
              </a:rPr>
            </a:br>
            <a:r>
              <a:rPr lang="en-US" sz="800" noProof="0" dirty="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4" name="TextBox 3">
            <a:extLst>
              <a:ext uri="{FF2B5EF4-FFF2-40B4-BE49-F238E27FC236}">
                <a16:creationId xmlns:a16="http://schemas.microsoft.com/office/drawing/2014/main" id="{6656F94D-2DC7-60DE-BF1B-B69859E827D9}"/>
              </a:ext>
            </a:extLst>
          </p:cNvPr>
          <p:cNvSpPr txBox="1"/>
          <p:nvPr userDrawn="1"/>
        </p:nvSpPr>
        <p:spPr>
          <a:xfrm>
            <a:off x="11426826" y="6519673"/>
            <a:ext cx="307975" cy="123111"/>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800" noProof="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‹Nr.›</a:t>
            </a:fld>
            <a:endParaRPr lang="en-US" sz="800" noProof="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482005"/>
      </p:ext>
    </p:extLst>
  </p:cSld>
  <p:clrMapOvr>
    <a:masterClrMapping/>
  </p:clrMapOvr>
  <p:transition>
    <p:fade/>
  </p:transition>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ED903953-236A-7A85-C86D-21E60D826762}"/>
              </a:ext>
            </a:extLst>
          </p:cNvPr>
          <p:cNvGraphicFramePr>
            <a:graphicFrameLocks noChangeAspect="1"/>
          </p:cNvGraphicFramePr>
          <p:nvPr userDrawn="1">
            <p:custDataLst>
              <p:tags r:id="rId1"/>
            </p:custDataLst>
            <p:extLst>
              <p:ext uri="{D42A27DB-BD31-4B8C-83A1-F6EECF244321}">
                <p14:modId xmlns:p14="http://schemas.microsoft.com/office/powerpoint/2010/main" val="26596067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 imgW="425" imgH="425" progId="TCLayout.ActiveDocument.1">
                  <p:embed/>
                </p:oleObj>
              </mc:Choice>
              <mc:Fallback>
                <p:oleObj name="think-cell Folie" r:id="" imgW="425" imgH="425" progId="TCLayout.ActiveDocument.1">
                  <p:embed/>
                  <p:pic>
                    <p:nvPicPr>
                      <p:cNvPr id="8" name="think-cell data - do not delete" hidden="1">
                        <a:extLst>
                          <a:ext uri="{FF2B5EF4-FFF2-40B4-BE49-F238E27FC236}">
                            <a16:creationId xmlns:a16="http://schemas.microsoft.com/office/drawing/2014/main" id="{ED903953-236A-7A85-C86D-21E60D826762}"/>
                          </a:ext>
                        </a:extLst>
                      </p:cNvPr>
                      <p:cNvPicPr/>
                      <p:nvPr/>
                    </p:nvPicPr>
                    <p:blipFill>
                      <a:blip/>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bwMode="gray">
          <a:xfrm>
            <a:off x="450000" y="1728217"/>
            <a:ext cx="11304000" cy="1592403"/>
          </a:xfrm>
          <a:prstGeom prst="rect">
            <a:avLst/>
          </a:prstGeom>
        </p:spPr>
        <p:txBody>
          <a:bodyPr vert="horz"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noProof="0" dirty="0"/>
              <a:t>Click to edit Master title style</a:t>
            </a:r>
          </a:p>
        </p:txBody>
      </p:sp>
      <p:sp>
        <p:nvSpPr>
          <p:cNvPr id="3" name="Text Placeholder 2"/>
          <p:cNvSpPr>
            <a:spLocks noGrp="1"/>
          </p:cNvSpPr>
          <p:nvPr>
            <p:ph type="body" idx="1"/>
          </p:nvPr>
        </p:nvSpPr>
        <p:spPr bwMode="gray">
          <a:xfrm>
            <a:off x="450000" y="3474720"/>
            <a:ext cx="11304000" cy="1566532"/>
          </a:xfrm>
        </p:spPr>
        <p:txBody>
          <a:bodyPr lIns="0" tIns="0" rIns="0" bIns="0">
            <a:noAutofit/>
          </a:bodyPr>
          <a:lstStyle>
            <a:lvl1pPr marL="0" indent="0">
              <a:lnSpc>
                <a:spcPct val="95000"/>
              </a:lnSpc>
              <a:spcAft>
                <a:spcPts val="0"/>
              </a:spcAft>
              <a:buNone/>
              <a:defRPr sz="3600" b="0">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4" name="CaseCode">
            <a:extLst>
              <a:ext uri="{FF2B5EF4-FFF2-40B4-BE49-F238E27FC236}">
                <a16:creationId xmlns:a16="http://schemas.microsoft.com/office/drawing/2014/main" id="{1BDC0FDC-0D9A-61CF-95C8-4BC8540608B8}"/>
              </a:ext>
            </a:extLst>
          </p:cNvPr>
          <p:cNvSpPr txBox="1"/>
          <p:nvPr userDrawn="1"/>
        </p:nvSpPr>
        <p:spPr>
          <a:xfrm>
            <a:off x="6335184" y="6519673"/>
            <a:ext cx="4896560" cy="246221"/>
          </a:xfrm>
          <a:prstGeom prst="rect">
            <a:avLst/>
          </a:prstGeom>
          <a:noFill/>
        </p:spPr>
        <p:txBody>
          <a:bodyPr wrap="square" lIns="0" tIns="0" rIns="0" bIns="0" rtlCol="0">
            <a:spAutoFit/>
          </a:bodyPr>
          <a:lstStyle/>
          <a:p>
            <a:pPr marL="0" indent="0" algn="r">
              <a:spcBef>
                <a:spcPts val="0"/>
              </a:spcBef>
              <a:buSzPct val="100000"/>
              <a:buFont typeface="Arial"/>
              <a:buNone/>
            </a:pPr>
            <a:r>
              <a:rPr lang="en-US" sz="800" noProof="0" dirty="0">
                <a:solidFill>
                  <a:schemeClr val="bg1"/>
                </a:solidFill>
                <a:latin typeface="Calibri" panose="020F0502020204030204" pitchFamily="34" charset="0"/>
                <a:cs typeface="Calibri" panose="020F0502020204030204" pitchFamily="34" charset="0"/>
              </a:rPr>
              <a:t>Presentation title</a:t>
            </a:r>
            <a:br>
              <a:rPr lang="en-US" sz="800" noProof="0" dirty="0">
                <a:solidFill>
                  <a:schemeClr val="bg1"/>
                </a:solidFill>
                <a:latin typeface="Calibri" panose="020F0502020204030204" pitchFamily="34" charset="0"/>
                <a:cs typeface="Calibri" panose="020F0502020204030204" pitchFamily="34" charset="0"/>
              </a:rPr>
            </a:br>
            <a:r>
              <a:rPr lang="en-US" sz="800" noProof="0" dirty="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5" name="Copyright">
            <a:extLst>
              <a:ext uri="{FF2B5EF4-FFF2-40B4-BE49-F238E27FC236}">
                <a16:creationId xmlns:a16="http://schemas.microsoft.com/office/drawing/2014/main" id="{62398D06-C488-9DDB-E248-1C4BC1724227}"/>
              </a:ext>
            </a:extLst>
          </p:cNvPr>
          <p:cNvSpPr txBox="1"/>
          <p:nvPr userDrawn="1"/>
        </p:nvSpPr>
        <p:spPr>
          <a:xfrm>
            <a:off x="450000" y="6515063"/>
            <a:ext cx="5355168" cy="246221"/>
          </a:xfrm>
          <a:prstGeom prst="rect">
            <a:avLst/>
          </a:prstGeom>
          <a:noFill/>
        </p:spPr>
        <p:txBody>
          <a:bodyPr wrap="square" lIns="0" tIns="0" rIns="0" bIns="0" rtlCol="0">
            <a:spAutoFit/>
          </a:bodyPr>
          <a:lstStyle/>
          <a:p>
            <a:pPr marL="0" indent="0">
              <a:spcBef>
                <a:spcPts val="450"/>
              </a:spcBef>
              <a:buSzPct val="100000"/>
              <a:buFont typeface="Arial"/>
              <a:buNone/>
            </a:pPr>
            <a:r>
              <a:rPr lang="en-US" sz="800" noProof="0" dirty="0">
                <a:solidFill>
                  <a:schemeClr val="bg1"/>
                </a:solidFill>
                <a:latin typeface="Calibri" panose="020F0502020204030204" pitchFamily="34" charset="0"/>
                <a:cs typeface="Calibri" panose="020F0502020204030204" pitchFamily="34" charset="0"/>
              </a:rPr>
              <a:t>Member firms and DTTL: Insert appropriate copyright</a:t>
            </a:r>
            <a:br>
              <a:rPr lang="en-US" sz="800" noProof="0" dirty="0">
                <a:solidFill>
                  <a:schemeClr val="bg1"/>
                </a:solidFill>
                <a:latin typeface="Calibri" panose="020F0502020204030204" pitchFamily="34" charset="0"/>
                <a:cs typeface="Calibri" panose="020F0502020204030204" pitchFamily="34" charset="0"/>
              </a:rPr>
            </a:br>
            <a:r>
              <a:rPr lang="en-US" sz="800" noProof="0" dirty="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6" name="TextBox 5">
            <a:extLst>
              <a:ext uri="{FF2B5EF4-FFF2-40B4-BE49-F238E27FC236}">
                <a16:creationId xmlns:a16="http://schemas.microsoft.com/office/drawing/2014/main" id="{ACCA4DFC-A5BD-1CA7-953A-4298BCF3311A}"/>
              </a:ext>
            </a:extLst>
          </p:cNvPr>
          <p:cNvSpPr txBox="1"/>
          <p:nvPr userDrawn="1"/>
        </p:nvSpPr>
        <p:spPr>
          <a:xfrm>
            <a:off x="11426826" y="6519673"/>
            <a:ext cx="307975" cy="123111"/>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800" noProof="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‹Nr.›</a:t>
            </a:fld>
            <a:endParaRPr lang="en-US" sz="800" noProof="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34022320"/>
      </p:ext>
    </p:extLst>
  </p:cSld>
  <p:clrMapOvr>
    <a:masterClrMapping/>
  </p:clrMapOvr>
  <p:transition>
    <p:fade/>
  </p:transition>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 with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2AA0174D-B09C-4960-94D1-79FD4D04BDFB}"/>
              </a:ext>
            </a:extLst>
          </p:cNvPr>
          <p:cNvSpPr>
            <a:spLocks noGrp="1"/>
          </p:cNvSpPr>
          <p:nvPr>
            <p:ph type="pic" sz="quarter" idx="11"/>
          </p:nvPr>
        </p:nvSpPr>
        <p:spPr>
          <a:xfrm>
            <a:off x="0" y="-1"/>
            <a:ext cx="12192000" cy="6858001"/>
          </a:xfrm>
          <a:prstGeom prst="rect">
            <a:avLst/>
          </a:prstGeom>
        </p:spPr>
        <p:txBody>
          <a:bodyPr/>
          <a:lstStyle>
            <a:lvl1pPr>
              <a:defRPr>
                <a:solidFill>
                  <a:schemeClr val="bg1"/>
                </a:solidFill>
              </a:defRPr>
            </a:lvl1pPr>
          </a:lstStyle>
          <a:p>
            <a:r>
              <a:rPr lang="en-US" noProof="0" dirty="0"/>
              <a:t>Click icon to add picture</a:t>
            </a:r>
          </a:p>
        </p:txBody>
      </p:sp>
      <p:sp>
        <p:nvSpPr>
          <p:cNvPr id="5" name="Text Placeholder 4">
            <a:extLst>
              <a:ext uri="{FF2B5EF4-FFF2-40B4-BE49-F238E27FC236}">
                <a16:creationId xmlns:a16="http://schemas.microsoft.com/office/drawing/2014/main" id="{E696C364-9ED6-42C4-8FC2-1F9C6CB1656D}"/>
              </a:ext>
            </a:extLst>
          </p:cNvPr>
          <p:cNvSpPr>
            <a:spLocks noGrp="1"/>
          </p:cNvSpPr>
          <p:nvPr>
            <p:ph type="body" sz="quarter" idx="12"/>
          </p:nvPr>
        </p:nvSpPr>
        <p:spPr>
          <a:xfrm>
            <a:off x="446190" y="266852"/>
            <a:ext cx="5465380" cy="484791"/>
          </a:xfrm>
        </p:spPr>
        <p:txBody>
          <a:bodyPr>
            <a:noAutofit/>
          </a:bodyPr>
          <a:lstStyle>
            <a:lvl1pPr>
              <a:defRPr sz="3200" b="1">
                <a:latin typeface="+mj-lt"/>
              </a:defRPr>
            </a:lvl1pPr>
            <a:lvl2pPr>
              <a:defRPr sz="3200" b="1">
                <a:latin typeface="+mj-lt"/>
              </a:defRPr>
            </a:lvl2pPr>
            <a:lvl3pPr>
              <a:defRPr sz="3200" b="1">
                <a:latin typeface="+mj-lt"/>
              </a:defRPr>
            </a:lvl3pPr>
            <a:lvl4pPr>
              <a:defRPr sz="3200" b="1">
                <a:latin typeface="+mj-lt"/>
              </a:defRPr>
            </a:lvl4pPr>
            <a:lvl5pPr>
              <a:defRPr sz="3200" b="1">
                <a:latin typeface="+mj-lt"/>
              </a:defRPr>
            </a:lvl5pPr>
          </a:lstStyle>
          <a:p>
            <a:pPr lvl="0"/>
            <a:r>
              <a:rPr lang="en-US" dirty="0"/>
              <a:t>Click to edit Master text styles</a:t>
            </a:r>
          </a:p>
        </p:txBody>
      </p:sp>
      <p:sp>
        <p:nvSpPr>
          <p:cNvPr id="6" name="Text Placeholder 4">
            <a:extLst>
              <a:ext uri="{FF2B5EF4-FFF2-40B4-BE49-F238E27FC236}">
                <a16:creationId xmlns:a16="http://schemas.microsoft.com/office/drawing/2014/main" id="{AD421831-C244-4DE0-8DE2-755D7D7315B9}"/>
              </a:ext>
            </a:extLst>
          </p:cNvPr>
          <p:cNvSpPr>
            <a:spLocks noGrp="1"/>
          </p:cNvSpPr>
          <p:nvPr>
            <p:ph type="body" sz="quarter" idx="13"/>
          </p:nvPr>
        </p:nvSpPr>
        <p:spPr>
          <a:xfrm>
            <a:off x="446190" y="756089"/>
            <a:ext cx="5465380" cy="863162"/>
          </a:xfrm>
        </p:spPr>
        <p:txBody>
          <a:bodyPr>
            <a:noAutofit/>
          </a:bodyPr>
          <a:lstStyle>
            <a:lvl1pPr>
              <a:defRPr sz="3200" b="0">
                <a:latin typeface="+mj-lt"/>
              </a:defRPr>
            </a:lvl1pPr>
            <a:lvl2pPr>
              <a:defRPr sz="3200" b="1">
                <a:latin typeface="+mj-lt"/>
              </a:defRPr>
            </a:lvl2pPr>
            <a:lvl3pPr>
              <a:defRPr sz="3200" b="1">
                <a:latin typeface="+mj-lt"/>
              </a:defRPr>
            </a:lvl3pPr>
            <a:lvl4pPr>
              <a:defRPr sz="3200" b="1">
                <a:latin typeface="+mj-lt"/>
              </a:defRPr>
            </a:lvl4pPr>
            <a:lvl5pPr>
              <a:defRPr sz="3200" b="1">
                <a:latin typeface="+mj-lt"/>
              </a:defRPr>
            </a:lvl5pPr>
          </a:lstStyle>
          <a:p>
            <a:pPr lvl="0"/>
            <a:r>
              <a:rPr lang="en-US" dirty="0"/>
              <a:t>Click to edit Master text styles</a:t>
            </a:r>
          </a:p>
        </p:txBody>
      </p:sp>
    </p:spTree>
    <p:extLst>
      <p:ext uri="{BB962C8B-B14F-4D97-AF65-F5344CB8AC3E}">
        <p14:creationId xmlns:p14="http://schemas.microsoft.com/office/powerpoint/2010/main" val="18104341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0"/>
            </p:custDataLst>
            <p:extLst>
              <p:ext uri="{D42A27DB-BD31-4B8C-83A1-F6EECF244321}">
                <p14:modId xmlns:p14="http://schemas.microsoft.com/office/powerpoint/2010/main" val="2630452337"/>
              </p:ext>
            </p:extLst>
          </p:nvPr>
        </p:nvGraphicFramePr>
        <p:xfrm>
          <a:off x="2119" y="1591"/>
          <a:ext cx="2116" cy="1587"/>
        </p:xfrm>
        <a:graphic>
          <a:graphicData uri="http://schemas.openxmlformats.org/presentationml/2006/ole">
            <mc:AlternateContent xmlns:mc="http://schemas.openxmlformats.org/markup-compatibility/2006">
              <mc:Choice xmlns:v="urn:schemas-microsoft-com:vml" Requires="v">
                <p:oleObj name="think-cell Folie" r:id="" imgW="270" imgH="270" progId="TCLayout.ActiveDocument.1">
                  <p:embed/>
                </p:oleObj>
              </mc:Choice>
              <mc:Fallback>
                <p:oleObj name="think-cell Folie" r:id="" imgW="270" imgH="270" progId="TCLayout.ActiveDocument.1">
                  <p:embed/>
                  <p:pic>
                    <p:nvPicPr>
                      <p:cNvPr id="4" name="Object 3" hidden="1"/>
                      <p:cNvPicPr/>
                      <p:nvPr/>
                    </p:nvPicPr>
                    <p:blipFill>
                      <a:blip/>
                      <a:stretch>
                        <a:fillRect/>
                      </a:stretch>
                    </p:blipFill>
                    <p:spPr>
                      <a:xfrm>
                        <a:off x="2119" y="1591"/>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50000" y="345664"/>
            <a:ext cx="11304000" cy="340136"/>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5" name="CaseCode"/>
          <p:cNvSpPr txBox="1"/>
          <p:nvPr>
            <p:custDataLst>
              <p:tags r:id="rId31"/>
            </p:custDataLst>
          </p:nvPr>
        </p:nvSpPr>
        <p:spPr>
          <a:xfrm>
            <a:off x="6335184" y="6519673"/>
            <a:ext cx="4896560" cy="246221"/>
          </a:xfrm>
          <a:prstGeom prst="rect">
            <a:avLst/>
          </a:prstGeom>
          <a:noFill/>
        </p:spPr>
        <p:txBody>
          <a:bodyPr wrap="square" lIns="0" tIns="0" rIns="0" bIns="0" rtlCol="0">
            <a:spAutoFit/>
          </a:bodyPr>
          <a:lstStyle/>
          <a:p>
            <a:pPr marL="0" indent="0" algn="r">
              <a:spcBef>
                <a:spcPts val="0"/>
              </a:spcBef>
              <a:buSzPct val="100000"/>
              <a:buFont typeface="Arial"/>
              <a:buNone/>
            </a:pPr>
            <a:r>
              <a:rPr lang="en-US" sz="800" noProof="0" dirty="0">
                <a:solidFill>
                  <a:schemeClr val="tx1"/>
                </a:solidFill>
                <a:latin typeface="Calibri" panose="020F0502020204030204" pitchFamily="34" charset="0"/>
                <a:cs typeface="Calibri" panose="020F0502020204030204" pitchFamily="34" charset="0"/>
              </a:rPr>
              <a:t>Presentation title</a:t>
            </a:r>
            <a:br>
              <a:rPr lang="en-US" sz="800" noProof="0" dirty="0">
                <a:solidFill>
                  <a:schemeClr val="tx1"/>
                </a:solidFill>
                <a:latin typeface="Calibri" panose="020F0502020204030204" pitchFamily="34" charset="0"/>
                <a:cs typeface="Calibri" panose="020F0502020204030204" pitchFamily="34" charset="0"/>
              </a:rPr>
            </a:br>
            <a:r>
              <a:rPr lang="en-US" sz="800" noProof="0" dirty="0">
                <a:solidFill>
                  <a:schemeClr val="tx1"/>
                </a:solidFill>
                <a:latin typeface="Calibri" panose="020F0502020204030204" pitchFamily="34" charset="0"/>
                <a:cs typeface="Calibri" panose="020F0502020204030204" pitchFamily="34" charset="0"/>
              </a:rPr>
              <a:t>[To edit, click View &gt; Slide Master &gt; Slide Master]</a:t>
            </a:r>
          </a:p>
        </p:txBody>
      </p:sp>
      <p:sp>
        <p:nvSpPr>
          <p:cNvPr id="18" name="Copyright"/>
          <p:cNvSpPr txBox="1"/>
          <p:nvPr>
            <p:custDataLst>
              <p:tags r:id="rId32"/>
            </p:custDataLst>
          </p:nvPr>
        </p:nvSpPr>
        <p:spPr>
          <a:xfrm>
            <a:off x="450000" y="6514623"/>
            <a:ext cx="5355168" cy="123111"/>
          </a:xfrm>
          <a:prstGeom prst="rect">
            <a:avLst/>
          </a:prstGeom>
          <a:noFill/>
        </p:spPr>
        <p:txBody>
          <a:bodyPr wrap="square" lIns="0" tIns="0" rIns="0" bIns="0" rtlCol="0">
            <a:spAutoFit/>
          </a:bodyPr>
          <a:lstStyle/>
          <a:p>
            <a:pPr marL="0" indent="0">
              <a:spcBef>
                <a:spcPts val="450"/>
              </a:spcBef>
              <a:buSzPct val="100000"/>
              <a:buFont typeface="Arial"/>
              <a:buNone/>
            </a:pPr>
            <a:r>
              <a:rPr lang="en-US" sz="800" noProof="0" dirty="0">
                <a:solidFill>
                  <a:schemeClr val="tx1"/>
                </a:solidFill>
                <a:latin typeface="Calibri" panose="020F0502020204030204" pitchFamily="34" charset="0"/>
                <a:cs typeface="Calibri" panose="020F0502020204030204" pitchFamily="34" charset="0"/>
              </a:rPr>
              <a:t>Deloitte 2025</a:t>
            </a:r>
          </a:p>
        </p:txBody>
      </p:sp>
      <p:sp>
        <p:nvSpPr>
          <p:cNvPr id="19" name="Text Placeholder 18"/>
          <p:cNvSpPr>
            <a:spLocks noGrp="1"/>
          </p:cNvSpPr>
          <p:nvPr>
            <p:ph type="body" idx="1"/>
          </p:nvPr>
        </p:nvSpPr>
        <p:spPr>
          <a:xfrm>
            <a:off x="450000" y="1714500"/>
            <a:ext cx="11304000" cy="4648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 name="TextBox 2"/>
          <p:cNvSpPr txBox="1"/>
          <p:nvPr/>
        </p:nvSpPr>
        <p:spPr>
          <a:xfrm>
            <a:off x="11426826" y="6519673"/>
            <a:ext cx="307975" cy="123111"/>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800" noProof="0">
                <a:solidFill>
                  <a:schemeClr val="tx1"/>
                </a:solidFill>
                <a:latin typeface="Calibri" panose="020F0502020204030204" pitchFamily="34" charset="0"/>
                <a:cs typeface="Calibri" panose="020F0502020204030204" pitchFamily="34" charset="0"/>
              </a:rPr>
              <a:pPr marL="0" indent="0" algn="r">
                <a:spcBef>
                  <a:spcPts val="450"/>
                </a:spcBef>
                <a:buSzPct val="100000"/>
                <a:buFont typeface="Arial"/>
                <a:buNone/>
              </a:pPr>
              <a:t>‹Nr.›</a:t>
            </a:fld>
            <a:endParaRPr lang="en-US" sz="800" noProof="0" dirty="0">
              <a:solidFill>
                <a:schemeClr val="tx1"/>
              </a:solidFill>
              <a:latin typeface="Calibri" panose="020F0502020204030204" pitchFamily="34" charset="0"/>
              <a:cs typeface="Calibri" panose="020F0502020204030204" pitchFamily="34" charset="0"/>
            </a:endParaRPr>
          </a:p>
        </p:txBody>
      </p:sp>
      <p:sp>
        <p:nvSpPr>
          <p:cNvPr id="5" name="empower - DO NOT DELETE!!!" hidden="1">
            <a:extLst>
              <a:ext uri="{FF2B5EF4-FFF2-40B4-BE49-F238E27FC236}">
                <a16:creationId xmlns:a16="http://schemas.microsoft.com/office/drawing/2014/main" id="{C4AC0B6E-A546-AB44-0B36-84EB2521BEB2}"/>
              </a:ext>
            </a:extLst>
          </p:cNvPr>
          <p:cNvSpPr/>
          <p:nvPr userDrawn="1">
            <p:custDataLst>
              <p:tags r:id="rId33"/>
            </p:custDataLst>
          </p:nvPr>
        </p:nvSpPr>
        <p:spPr bwMode="gray">
          <a:xfrm>
            <a:off x="0" y="0"/>
            <a:ext cx="0" cy="0"/>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de-DE" sz="1600" b="1" dirty="0">
              <a:solidFill>
                <a:schemeClr val="bg1"/>
              </a:solidFill>
            </a:endParaRPr>
          </a:p>
        </p:txBody>
      </p:sp>
    </p:spTree>
    <p:extLst>
      <p:ext uri="{BB962C8B-B14F-4D97-AF65-F5344CB8AC3E}">
        <p14:creationId xmlns:p14="http://schemas.microsoft.com/office/powerpoint/2010/main" val="1863342551"/>
      </p:ext>
    </p:extLst>
  </p:cSld>
  <p:clrMap bg1="lt1" tx1="dk1" bg2="lt2" tx2="dk2" accent1="accent1" accent2="accent2" accent3="accent3" accent4="accent4" accent5="accent5" accent6="accent6" hlink="hlink" folHlink="folHlink"/>
  <p:sldLayoutIdLst>
    <p:sldLayoutId id="2147483993" r:id="rId1"/>
    <p:sldLayoutId id="2147483947" r:id="rId2"/>
    <p:sldLayoutId id="2147483948" r:id="rId3"/>
    <p:sldLayoutId id="2147484019" r:id="rId4"/>
    <p:sldLayoutId id="2147483994" r:id="rId5"/>
    <p:sldLayoutId id="2147483996" r:id="rId6"/>
    <p:sldLayoutId id="2147483995" r:id="rId7"/>
    <p:sldLayoutId id="2147484017" r:id="rId8"/>
    <p:sldLayoutId id="2147483975" r:id="rId9"/>
    <p:sldLayoutId id="2147484001" r:id="rId10"/>
    <p:sldLayoutId id="2147484007" r:id="rId11"/>
    <p:sldLayoutId id="2147483953" r:id="rId12"/>
    <p:sldLayoutId id="2147483958" r:id="rId13"/>
    <p:sldLayoutId id="2147483959" r:id="rId14"/>
    <p:sldLayoutId id="2147483962" r:id="rId15"/>
    <p:sldLayoutId id="2147483967" r:id="rId16"/>
    <p:sldLayoutId id="2147483966" r:id="rId17"/>
    <p:sldLayoutId id="2147484006" r:id="rId18"/>
    <p:sldLayoutId id="2147484020" r:id="rId19"/>
    <p:sldLayoutId id="2147484009" r:id="rId20"/>
    <p:sldLayoutId id="2147484010" r:id="rId21"/>
    <p:sldLayoutId id="2147484011" r:id="rId22"/>
    <p:sldLayoutId id="2147484012" r:id="rId23"/>
    <p:sldLayoutId id="2147484013" r:id="rId24"/>
    <p:sldLayoutId id="2147484014" r:id="rId25"/>
    <p:sldLayoutId id="2147484015" r:id="rId26"/>
    <p:sldLayoutId id="2147484016" r:id="rId27"/>
    <p:sldLayoutId id="2147483977" r:id="rId28"/>
  </p:sldLayoutIdLst>
  <p:transition>
    <p:fade/>
  </p:transition>
  <p:hf hdr="0" dt="0"/>
  <p:txStyles>
    <p:titleStyle>
      <a:lvl1pPr algn="l" defTabSz="685800" rtl="0" eaLnBrk="1" latinLnBrk="0" hangingPunct="1">
        <a:spcBef>
          <a:spcPct val="0"/>
        </a:spcBef>
        <a:buNone/>
        <a:defRPr sz="2100" kern="1200">
          <a:solidFill>
            <a:schemeClr val="tx1"/>
          </a:solidFill>
          <a:latin typeface="+mn-lt"/>
          <a:ea typeface="+mj-ea"/>
          <a:cs typeface="Calibri Light" panose="020F0302020204030204" pitchFamily="34" charset="0"/>
        </a:defRPr>
      </a:lvl1pPr>
    </p:titleStyle>
    <p:bodyStyle>
      <a:lvl1pPr marL="0" indent="0" algn="l" defTabSz="685800" rtl="0" eaLnBrk="1" latinLnBrk="0" hangingPunct="1">
        <a:lnSpc>
          <a:spcPct val="100000"/>
        </a:lnSpc>
        <a:spcBef>
          <a:spcPts val="200"/>
        </a:spcBef>
        <a:spcAft>
          <a:spcPts val="200"/>
        </a:spcAft>
        <a:buSzPct val="100000"/>
        <a:buFontTx/>
        <a:buNone/>
        <a:defRPr sz="1200" b="0" kern="1200">
          <a:solidFill>
            <a:schemeClr val="tx1"/>
          </a:solidFill>
          <a:latin typeface="+mn-lt"/>
          <a:ea typeface="+mn-ea"/>
          <a:cs typeface="Calibri Light" panose="020F0302020204030204" pitchFamily="34" charset="0"/>
        </a:defRPr>
      </a:lvl1pPr>
      <a:lvl2pPr marL="179388" indent="-179388" algn="l" defTabSz="685800" rtl="0" eaLnBrk="1" latinLnBrk="0" hangingPunct="1">
        <a:lnSpc>
          <a:spcPct val="100000"/>
        </a:lnSpc>
        <a:spcBef>
          <a:spcPts val="200"/>
        </a:spcBef>
        <a:spcAft>
          <a:spcPts val="200"/>
        </a:spcAft>
        <a:buClrTx/>
        <a:buSzPct val="100000"/>
        <a:buFont typeface="Arial" panose="020B0604020202020204" pitchFamily="34" charset="0"/>
        <a:buChar char="•"/>
        <a:defRPr lang="en-US" sz="1200" b="0" kern="1200" dirty="0">
          <a:solidFill>
            <a:schemeClr val="tx1"/>
          </a:solidFill>
          <a:latin typeface="+mj-lt"/>
          <a:ea typeface="+mn-ea"/>
          <a:cs typeface="Calibri Light" panose="020F0302020204030204" pitchFamily="34" charset="0"/>
        </a:defRPr>
      </a:lvl2pPr>
      <a:lvl3pPr marL="360363" indent="-180975" algn="l" defTabSz="685800" rtl="0" eaLnBrk="1" latinLnBrk="0" hangingPunct="1">
        <a:lnSpc>
          <a:spcPct val="100000"/>
        </a:lnSpc>
        <a:spcBef>
          <a:spcPts val="200"/>
        </a:spcBef>
        <a:spcAft>
          <a:spcPts val="200"/>
        </a:spcAft>
        <a:buClrTx/>
        <a:buSzPct val="100000"/>
        <a:buFont typeface="Arial" panose="020B0604020202020204" pitchFamily="34" charset="0"/>
        <a:buChar char="−"/>
        <a:defRPr lang="en-US" sz="1200" b="0" kern="1200" dirty="0">
          <a:solidFill>
            <a:schemeClr val="tx1"/>
          </a:solidFill>
          <a:latin typeface="+mn-lt"/>
          <a:ea typeface="+mn-ea"/>
          <a:cs typeface="Calibri Light" panose="020F0302020204030204" pitchFamily="34" charset="0"/>
        </a:defRPr>
      </a:lvl3pPr>
      <a:lvl4pPr marL="538163" indent="-180000" algn="l" defTabSz="685800" rtl="0" eaLnBrk="1" latinLnBrk="0" hangingPunct="1">
        <a:lnSpc>
          <a:spcPct val="100000"/>
        </a:lnSpc>
        <a:spcBef>
          <a:spcPts val="200"/>
        </a:spcBef>
        <a:spcAft>
          <a:spcPts val="200"/>
        </a:spcAft>
        <a:buClrTx/>
        <a:buSzPct val="100000"/>
        <a:buFont typeface="Arial" panose="020B0604020202020204" pitchFamily="34" charset="0"/>
        <a:buChar char="◦"/>
        <a:defRPr lang="en-US" sz="1200" b="0" kern="1200" baseline="0" dirty="0">
          <a:solidFill>
            <a:schemeClr val="tx1"/>
          </a:solidFill>
          <a:latin typeface="+mn-lt"/>
          <a:ea typeface="+mn-ea"/>
          <a:cs typeface="Calibri Light" panose="020F0302020204030204" pitchFamily="34" charset="0"/>
        </a:defRPr>
      </a:lvl4pPr>
      <a:lvl5pPr marL="720000" indent="-179388" algn="l" defTabSz="598885" rtl="0" eaLnBrk="1" latinLnBrk="0" hangingPunct="1">
        <a:lnSpc>
          <a:spcPct val="100000"/>
        </a:lnSpc>
        <a:spcBef>
          <a:spcPts val="200"/>
        </a:spcBef>
        <a:spcAft>
          <a:spcPts val="200"/>
        </a:spcAft>
        <a:buClrTx/>
        <a:buSzPct val="100000"/>
        <a:buFont typeface="Arial" panose="020B0604020202020204" pitchFamily="34" charset="0"/>
        <a:buChar char="−"/>
        <a:tabLst/>
        <a:defRPr lang="en-US" sz="1200" b="0" kern="1200" baseline="0" dirty="0">
          <a:solidFill>
            <a:schemeClr val="tx1"/>
          </a:solidFill>
          <a:latin typeface="+mn-lt"/>
          <a:ea typeface="+mn-ea"/>
          <a:cs typeface="Calibri Light" panose="020F0302020204030204" pitchFamily="34" charset="0"/>
        </a:defRPr>
      </a:lvl5pPr>
      <a:lvl6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6pPr>
      <a:lvl7pPr marL="399600" indent="-132300" algn="l" defTabSz="685800" rtl="0" eaLnBrk="1" latinLnBrk="0" hangingPunct="1">
        <a:spcBef>
          <a:spcPts val="0"/>
        </a:spcBef>
        <a:spcAft>
          <a:spcPts val="750"/>
        </a:spcAft>
        <a:buFont typeface="Verdana" panose="020B0604030504040204" pitchFamily="34" charset="0"/>
        <a:buChar char="−"/>
        <a:defRPr sz="900" kern="1200">
          <a:solidFill>
            <a:schemeClr val="tx1"/>
          </a:solidFill>
          <a:latin typeface="+mn-lt"/>
          <a:ea typeface="+mn-ea"/>
          <a:cs typeface="+mn-cs"/>
        </a:defRPr>
      </a:lvl7pPr>
      <a:lvl8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8pPr>
      <a:lvl9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45" orient="horz" pos="4008" userDrawn="1">
          <p15:clr>
            <a:srgbClr val="F26B43"/>
          </p15:clr>
        </p15:guide>
        <p15:guide id="49" orient="horz" pos="432" userDrawn="1">
          <p15:clr>
            <a:srgbClr val="F26B43"/>
          </p15:clr>
        </p15:guide>
        <p15:guide id="68" orient="horz" pos="4104" userDrawn="1">
          <p15:clr>
            <a:srgbClr val="F26B43"/>
          </p15:clr>
        </p15:guide>
        <p15:guide id="70" orient="horz" pos="1071" userDrawn="1">
          <p15:clr>
            <a:srgbClr val="F26B43"/>
          </p15:clr>
        </p15:guide>
        <p15:guide id="71" orient="horz" pos="216" userDrawn="1">
          <p15:clr>
            <a:srgbClr val="F26B43"/>
          </p15:clr>
        </p15:guide>
        <p15:guide id="72" pos="3840" userDrawn="1">
          <p15:clr>
            <a:srgbClr val="F26B43"/>
          </p15:clr>
        </p15:guide>
        <p15:guide id="73" pos="3931" userDrawn="1">
          <p15:clr>
            <a:srgbClr val="F26B43"/>
          </p15:clr>
        </p15:guide>
        <p15:guide id="74" pos="279" userDrawn="1">
          <p15:clr>
            <a:srgbClr val="F26B43"/>
          </p15:clr>
        </p15:guide>
        <p15:guide id="76" pos="3749" userDrawn="1">
          <p15:clr>
            <a:srgbClr val="F26B43"/>
          </p15:clr>
        </p15:guide>
        <p15:guide id="84" pos="740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1.xml"/><Relationship Id="rId1" Type="http://schemas.openxmlformats.org/officeDocument/2006/relationships/tags" Target="../tags/tag23.xml"/><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24.x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26.x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27.x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28.x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8.xml"/><Relationship Id="rId1" Type="http://schemas.openxmlformats.org/officeDocument/2006/relationships/tags" Target="../tags/tag29.xml"/><Relationship Id="rId5" Type="http://schemas.openxmlformats.org/officeDocument/2006/relationships/hyperlink" Target="http://www.deloitte.com/de" TargetMode="External"/><Relationship Id="rId4" Type="http://schemas.openxmlformats.org/officeDocument/2006/relationships/hyperlink" Target="http://www.deloitte.com/de/UeberUns"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8.xml"/><Relationship Id="rId1" Type="http://schemas.openxmlformats.org/officeDocument/2006/relationships/tags" Target="../tags/tag30.xml"/><Relationship Id="rId4" Type="http://schemas.openxmlformats.org/officeDocument/2006/relationships/hyperlink" Target="http://www.deloitte.com/d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E22672E0-7693-4B5C-8331-DE3495FB6BB0}"/>
              </a:ext>
            </a:extLst>
          </p:cNvPr>
          <p:cNvSpPr>
            <a:spLocks noGrp="1"/>
          </p:cNvSpPr>
          <p:nvPr>
            <p:ph type="body" sz="quarter" idx="10"/>
          </p:nvPr>
        </p:nvSpPr>
        <p:spPr/>
        <p:txBody>
          <a:bodyPr/>
          <a:lstStyle/>
          <a:p>
            <a:r>
              <a:rPr lang="en-US" dirty="0" err="1"/>
              <a:t>Technischer</a:t>
            </a:r>
            <a:r>
              <a:rPr lang="en-US" dirty="0"/>
              <a:t> Deep-Dive &amp; </a:t>
            </a:r>
            <a:r>
              <a:rPr lang="en-US" dirty="0" err="1"/>
              <a:t>Testkonzet</a:t>
            </a:r>
            <a:r>
              <a:rPr lang="en-US" dirty="0"/>
              <a:t>, XX.XX.XXXX  </a:t>
            </a:r>
          </a:p>
        </p:txBody>
      </p:sp>
      <p:pic>
        <p:nvPicPr>
          <p:cNvPr id="10" name="Picture Placeholder 9" descr="Green, cut-out dot with clock hands on top. Represents &quot;Cut out&quot; style of on brand circular motifs.">
            <a:extLst>
              <a:ext uri="{FF2B5EF4-FFF2-40B4-BE49-F238E27FC236}">
                <a16:creationId xmlns:a16="http://schemas.microsoft.com/office/drawing/2014/main" id="{9D5C5EF4-9CCA-4665-825B-F674776CB05F}"/>
              </a:ext>
            </a:extLst>
          </p:cNvPr>
          <p:cNvPicPr>
            <a:picLocks noGrp="1"/>
          </p:cNvPicPr>
          <p:nvPr>
            <p:ph type="pic" sz="quarter" idx="11"/>
          </p:nvPr>
        </p:nvPicPr>
        <p:blipFill rotWithShape="1">
          <a:blip/>
          <a:srcRect t="57" b="57"/>
          <a:stretch/>
        </p:blipFill>
        <p:spPr/>
      </p:pic>
      <p:pic>
        <p:nvPicPr>
          <p:cNvPr id="8" name="Picture 7" descr="Deloitte Heritage Seal - MAKING AN IMPACT THAT MATTERS SINCE 1845">
            <a:extLst>
              <a:ext uri="{FF2B5EF4-FFF2-40B4-BE49-F238E27FC236}">
                <a16:creationId xmlns:a16="http://schemas.microsoft.com/office/drawing/2014/main" id="{359138ED-0968-4032-A810-5D84ED6F3BD7}"/>
              </a:ext>
            </a:extLst>
          </p:cNvPr>
          <p:cNvPicPr>
            <a:picLocks noChangeAspect="1"/>
          </p:cNvPicPr>
          <p:nvPr/>
        </p:nvPicPr>
        <p:blipFill>
          <a:blip cstate="print">
            <a:extLst>
              <a:ext uri="{28A0092B-C50C-407E-A947-70E740481C1C}">
                <a14:useLocalDpi xmlns:a14="http://schemas.microsoft.com/office/drawing/2010/main" val="0"/>
              </a:ext>
            </a:extLst>
          </a:blip>
          <a:srcRect/>
          <a:stretch/>
        </p:blipFill>
        <p:spPr>
          <a:xfrm>
            <a:off x="10694852" y="5703187"/>
            <a:ext cx="1198880" cy="1198880"/>
          </a:xfrm>
          <a:prstGeom prst="rect">
            <a:avLst/>
          </a:prstGeom>
        </p:spPr>
      </p:pic>
      <p:sp>
        <p:nvSpPr>
          <p:cNvPr id="13" name="Title 12">
            <a:extLst>
              <a:ext uri="{FF2B5EF4-FFF2-40B4-BE49-F238E27FC236}">
                <a16:creationId xmlns:a16="http://schemas.microsoft.com/office/drawing/2014/main" id="{DE5B9CEA-5E73-4E22-8C75-E8D43059FFC7}"/>
              </a:ext>
            </a:extLst>
          </p:cNvPr>
          <p:cNvSpPr>
            <a:spLocks noGrp="1"/>
          </p:cNvSpPr>
          <p:nvPr>
            <p:ph type="ctrTitle"/>
          </p:nvPr>
        </p:nvSpPr>
        <p:spPr>
          <a:xfrm>
            <a:off x="457201" y="5186209"/>
            <a:ext cx="7129304" cy="895983"/>
          </a:xfrm>
        </p:spPr>
        <p:txBody>
          <a:bodyPr/>
          <a:lstStyle/>
          <a:p>
            <a:r>
              <a:rPr lang="en-US" dirty="0"/>
              <a:t>Merz Pharma | DefTax Implementierung </a:t>
            </a:r>
          </a:p>
        </p:txBody>
      </p:sp>
    </p:spTree>
    <p:extLst>
      <p:ext uri="{BB962C8B-B14F-4D97-AF65-F5344CB8AC3E}">
        <p14:creationId xmlns:p14="http://schemas.microsoft.com/office/powerpoint/2010/main" val="86195729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21606C54-8414-A7D1-D022-EBDCE8949A8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4" progId="TCLayout.ActiveDocument.1">
                  <p:embed/>
                </p:oleObj>
              </mc:Choice>
              <mc:Fallback>
                <p:oleObj name="think-cell Folie" r:id="rId3" imgW="425" imgH="424" progId="TCLayout.ActiveDocument.1">
                  <p:embed/>
                  <p:pic>
                    <p:nvPicPr>
                      <p:cNvPr id="5" name="think-cell data - do not delete" hidden="1">
                        <a:extLst>
                          <a:ext uri="{FF2B5EF4-FFF2-40B4-BE49-F238E27FC236}">
                            <a16:creationId xmlns:a16="http://schemas.microsoft.com/office/drawing/2014/main" id="{21606C54-8414-A7D1-D022-EBDCE8949A8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Textplatzhalter 3">
            <a:extLst>
              <a:ext uri="{FF2B5EF4-FFF2-40B4-BE49-F238E27FC236}">
                <a16:creationId xmlns:a16="http://schemas.microsoft.com/office/drawing/2014/main" id="{76407937-E0F3-9350-BE3A-053AA3D91755}"/>
              </a:ext>
            </a:extLst>
          </p:cNvPr>
          <p:cNvSpPr>
            <a:spLocks noGrp="1"/>
          </p:cNvSpPr>
          <p:nvPr>
            <p:ph type="body" sz="quarter" idx="13"/>
          </p:nvPr>
        </p:nvSpPr>
        <p:spPr/>
        <p:txBody>
          <a:bodyPr/>
          <a:lstStyle/>
          <a:p>
            <a:r>
              <a:rPr lang="de-DE" dirty="0"/>
              <a:t>Unsere Themen für heute</a:t>
            </a:r>
          </a:p>
        </p:txBody>
      </p:sp>
      <p:sp>
        <p:nvSpPr>
          <p:cNvPr id="3" name="Titel 2">
            <a:extLst>
              <a:ext uri="{FF2B5EF4-FFF2-40B4-BE49-F238E27FC236}">
                <a16:creationId xmlns:a16="http://schemas.microsoft.com/office/drawing/2014/main" id="{A7369BB4-EFFA-B6DA-4582-8593C40C413B}"/>
              </a:ext>
            </a:extLst>
          </p:cNvPr>
          <p:cNvSpPr>
            <a:spLocks noGrp="1"/>
          </p:cNvSpPr>
          <p:nvPr>
            <p:ph type="title"/>
          </p:nvPr>
        </p:nvSpPr>
        <p:spPr/>
        <p:txBody>
          <a:bodyPr/>
          <a:lstStyle/>
          <a:p>
            <a:r>
              <a:rPr lang="de-DE" dirty="0"/>
              <a:t>Agenda</a:t>
            </a:r>
          </a:p>
        </p:txBody>
      </p:sp>
      <p:sp>
        <p:nvSpPr>
          <p:cNvPr id="2" name="Inhaltsplatzhalter 5">
            <a:extLst>
              <a:ext uri="{FF2B5EF4-FFF2-40B4-BE49-F238E27FC236}">
                <a16:creationId xmlns:a16="http://schemas.microsoft.com/office/drawing/2014/main" id="{12E8E7E5-B804-E3F8-4F23-B88C9BB211A2}"/>
              </a:ext>
            </a:extLst>
          </p:cNvPr>
          <p:cNvSpPr txBox="1">
            <a:spLocks/>
          </p:cNvSpPr>
          <p:nvPr/>
        </p:nvSpPr>
        <p:spPr>
          <a:xfrm>
            <a:off x="450000" y="1714499"/>
            <a:ext cx="11304000" cy="4644000"/>
          </a:xfrm>
          <a:prstGeom prst="rect">
            <a:avLst/>
          </a:prstGeom>
        </p:spPr>
        <p:txBody>
          <a:bodyPr/>
          <a:lstStyle>
            <a:defPPr>
              <a:defRPr lang="en-US"/>
            </a:defPPr>
            <a:lvl1pPr marL="228600" indent="-228600" defTabSz="685800">
              <a:lnSpc>
                <a:spcPts val="1350"/>
              </a:lnSpc>
              <a:spcBef>
                <a:spcPts val="200"/>
              </a:spcBef>
              <a:spcAft>
                <a:spcPts val="200"/>
              </a:spcAft>
              <a:buSzPct val="100000"/>
              <a:buFontTx/>
              <a:buAutoNum type="arabicPeriod"/>
              <a:defRPr sz="1600" b="1">
                <a:latin typeface="+mj-lt"/>
                <a:cs typeface="Calibri Light" panose="020F0302020204030204" pitchFamily="34" charset="0"/>
              </a:defRPr>
            </a:lvl1pPr>
            <a:lvl2pPr marL="179388" indent="-179388" defTabSz="685800">
              <a:lnSpc>
                <a:spcPct val="100000"/>
              </a:lnSpc>
              <a:spcBef>
                <a:spcPts val="200"/>
              </a:spcBef>
              <a:spcAft>
                <a:spcPts val="200"/>
              </a:spcAft>
              <a:buClrTx/>
              <a:buSzPct val="100000"/>
              <a:buFont typeface="Arial" panose="020B0604020202020204" pitchFamily="34" charset="0"/>
              <a:buChar char="•"/>
              <a:defRPr sz="1200" b="0">
                <a:latin typeface="+mj-lt"/>
                <a:cs typeface="Calibri Light" panose="020F0302020204030204" pitchFamily="34" charset="0"/>
              </a:defRPr>
            </a:lvl2pPr>
            <a:lvl3pPr marL="360363" indent="-180975" defTabSz="685800">
              <a:lnSpc>
                <a:spcPct val="100000"/>
              </a:lnSpc>
              <a:spcBef>
                <a:spcPts val="200"/>
              </a:spcBef>
              <a:spcAft>
                <a:spcPts val="200"/>
              </a:spcAft>
              <a:buClrTx/>
              <a:buSzPct val="100000"/>
              <a:buFont typeface="Arial" panose="020B0604020202020204" pitchFamily="34" charset="0"/>
              <a:buChar char="−"/>
              <a:defRPr sz="1200" b="0">
                <a:cs typeface="Calibri Light" panose="020F0302020204030204" pitchFamily="34" charset="0"/>
              </a:defRPr>
            </a:lvl3pPr>
            <a:lvl4pPr marL="538163" indent="-180000" defTabSz="685800">
              <a:lnSpc>
                <a:spcPct val="100000"/>
              </a:lnSpc>
              <a:spcBef>
                <a:spcPts val="200"/>
              </a:spcBef>
              <a:spcAft>
                <a:spcPts val="200"/>
              </a:spcAft>
              <a:buClrTx/>
              <a:buSzPct val="100000"/>
              <a:buFont typeface="Arial" panose="020B0604020202020204" pitchFamily="34" charset="0"/>
              <a:buChar char="◦"/>
              <a:defRPr sz="1200" b="0" baseline="0">
                <a:cs typeface="Calibri Light" panose="020F0302020204030204" pitchFamily="34" charset="0"/>
              </a:defRPr>
            </a:lvl4pPr>
            <a:lvl5pPr marL="720000" indent="-179388" defTabSz="598885">
              <a:lnSpc>
                <a:spcPct val="100000"/>
              </a:lnSpc>
              <a:spcBef>
                <a:spcPts val="200"/>
              </a:spcBef>
              <a:spcAft>
                <a:spcPts val="200"/>
              </a:spcAft>
              <a:buClrTx/>
              <a:buSzPct val="100000"/>
              <a:buFont typeface="Arial" panose="020B0604020202020204" pitchFamily="34" charset="0"/>
              <a:buChar char="−"/>
              <a:tabLst/>
              <a:defRPr sz="1200" b="0" baseline="0">
                <a:cs typeface="Calibri Light" panose="020F0302020204030204" pitchFamily="34" charset="0"/>
              </a:defRPr>
            </a:lvl5pPr>
            <a:lvl6pPr marL="399600" indent="-132300" defTabSz="685800">
              <a:spcBef>
                <a:spcPts val="0"/>
              </a:spcBef>
              <a:spcAft>
                <a:spcPts val="750"/>
              </a:spcAft>
              <a:buFont typeface="Verdana" panose="020B0604030504040204" pitchFamily="34" charset="0"/>
              <a:buChar char="−"/>
              <a:defRPr sz="900" baseline="0"/>
            </a:lvl6pPr>
            <a:lvl7pPr marL="399600" indent="-132300" defTabSz="685800">
              <a:spcBef>
                <a:spcPts val="0"/>
              </a:spcBef>
              <a:spcAft>
                <a:spcPts val="750"/>
              </a:spcAft>
              <a:buFont typeface="Verdana" panose="020B0604030504040204" pitchFamily="34" charset="0"/>
              <a:buChar char="−"/>
              <a:defRPr sz="900"/>
            </a:lvl7pPr>
            <a:lvl8pPr marL="399600" indent="-132300" defTabSz="685800">
              <a:spcBef>
                <a:spcPts val="0"/>
              </a:spcBef>
              <a:spcAft>
                <a:spcPts val="750"/>
              </a:spcAft>
              <a:buFont typeface="Verdana" panose="020B0604030504040204" pitchFamily="34" charset="0"/>
              <a:buChar char="−"/>
              <a:defRPr sz="900" baseline="0"/>
            </a:lvl8pPr>
            <a:lvl9pPr marL="399600" indent="-132300" defTabSz="685800">
              <a:spcBef>
                <a:spcPts val="0"/>
              </a:spcBef>
              <a:spcAft>
                <a:spcPts val="750"/>
              </a:spcAft>
              <a:buFont typeface="Verdana" panose="020B0604030504040204" pitchFamily="34" charset="0"/>
              <a:buChar char="−"/>
              <a:defRPr sz="900" baseline="0"/>
            </a:lvl9pPr>
          </a:lstStyle>
          <a:p>
            <a:r>
              <a:rPr lang="de-DE" dirty="0"/>
              <a:t>Begrüßung &amp; Zielsetzung (0:00 - 0:15 Uhr)</a:t>
            </a:r>
          </a:p>
          <a:p>
            <a:r>
              <a:rPr lang="de-DE" dirty="0"/>
              <a:t>Detaillierte technische Architektur (0:15 - 1:00 Uhr)</a:t>
            </a:r>
          </a:p>
          <a:p>
            <a:r>
              <a:rPr lang="de-DE" dirty="0"/>
              <a:t>Teststrategie &amp; Qualitätskontrolle (1:00 - 1:45 Uhr)</a:t>
            </a:r>
          </a:p>
          <a:p>
            <a:r>
              <a:rPr lang="de-DE" dirty="0"/>
              <a:t>Pause (1:45 - 2:00 Uhr)</a:t>
            </a:r>
          </a:p>
          <a:p>
            <a:r>
              <a:rPr lang="de-DE" dirty="0"/>
              <a:t>Vorbereitung auf die Implementierung &amp; nächste Schritte (2:00 - 2:30 Uhr)</a:t>
            </a:r>
          </a:p>
          <a:p>
            <a:r>
              <a:rPr lang="de-DE" dirty="0"/>
              <a:t>Abschluss &amp; Diskussion (2:30 - 3:00 Uhr)</a:t>
            </a:r>
          </a:p>
        </p:txBody>
      </p:sp>
    </p:spTree>
    <p:extLst>
      <p:ext uri="{BB962C8B-B14F-4D97-AF65-F5344CB8AC3E}">
        <p14:creationId xmlns:p14="http://schemas.microsoft.com/office/powerpoint/2010/main" val="316135893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21606C54-8414-A7D1-D022-EBDCE8949A8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4" progId="TCLayout.ActiveDocument.1">
                  <p:embed/>
                </p:oleObj>
              </mc:Choice>
              <mc:Fallback>
                <p:oleObj name="think-cell Folie" r:id="rId4" imgW="425" imgH="424" progId="TCLayout.ActiveDocument.1">
                  <p:embed/>
                  <p:pic>
                    <p:nvPicPr>
                      <p:cNvPr id="5" name="think-cell data - do not delete" hidden="1">
                        <a:extLst>
                          <a:ext uri="{FF2B5EF4-FFF2-40B4-BE49-F238E27FC236}">
                            <a16:creationId xmlns:a16="http://schemas.microsoft.com/office/drawing/2014/main" id="{21606C54-8414-A7D1-D022-EBDCE8949A8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extplatzhalter 6">
            <a:extLst>
              <a:ext uri="{FF2B5EF4-FFF2-40B4-BE49-F238E27FC236}">
                <a16:creationId xmlns:a16="http://schemas.microsoft.com/office/drawing/2014/main" id="{946A8EF7-8457-4A86-D095-02E7DBC0B7E7}"/>
              </a:ext>
            </a:extLst>
          </p:cNvPr>
          <p:cNvSpPr>
            <a:spLocks noGrp="1"/>
          </p:cNvSpPr>
          <p:nvPr>
            <p:ph type="body" sz="quarter" idx="13"/>
          </p:nvPr>
        </p:nvSpPr>
        <p:spPr/>
        <p:txBody>
          <a:bodyPr/>
          <a:lstStyle/>
          <a:p>
            <a:r>
              <a:rPr lang="de-DE" dirty="0"/>
              <a:t>Überblick über den aktuellen Stand und Zielsetzung des Workshops</a:t>
            </a:r>
          </a:p>
        </p:txBody>
      </p:sp>
      <p:sp>
        <p:nvSpPr>
          <p:cNvPr id="2" name="Titel 1">
            <a:extLst>
              <a:ext uri="{FF2B5EF4-FFF2-40B4-BE49-F238E27FC236}">
                <a16:creationId xmlns:a16="http://schemas.microsoft.com/office/drawing/2014/main" id="{10FDB093-AC1A-B7E7-43E9-FA226DC99636}"/>
              </a:ext>
            </a:extLst>
          </p:cNvPr>
          <p:cNvSpPr>
            <a:spLocks noGrp="1"/>
          </p:cNvSpPr>
          <p:nvPr>
            <p:ph type="title"/>
          </p:nvPr>
        </p:nvSpPr>
        <p:spPr/>
        <p:txBody>
          <a:bodyPr vert="horz" lIns="0" tIns="0" rIns="0" bIns="0" rtlCol="0" anchor="t" anchorCtr="0">
            <a:noAutofit/>
          </a:bodyPr>
          <a:lstStyle/>
          <a:p>
            <a:r>
              <a:rPr lang="de-DE" dirty="0"/>
              <a:t>1. Begrüßung &amp; Zielsetzung (0:00 - 0:15 Uhr)</a:t>
            </a:r>
            <a:br>
              <a:rPr lang="de-DE" dirty="0"/>
            </a:br>
            <a:endParaRPr lang="de-DE" dirty="0"/>
          </a:p>
        </p:txBody>
      </p:sp>
      <p:sp>
        <p:nvSpPr>
          <p:cNvPr id="6" name="Inhaltsplatzhalter 5">
            <a:extLst>
              <a:ext uri="{FF2B5EF4-FFF2-40B4-BE49-F238E27FC236}">
                <a16:creationId xmlns:a16="http://schemas.microsoft.com/office/drawing/2014/main" id="{BD8C2433-770A-D7E3-D2AA-99D291726066}"/>
              </a:ext>
            </a:extLst>
          </p:cNvPr>
          <p:cNvSpPr>
            <a:spLocks noGrp="1"/>
          </p:cNvSpPr>
          <p:nvPr>
            <p:ph idx="1"/>
          </p:nvPr>
        </p:nvSpPr>
        <p:spPr/>
        <p:txBody>
          <a:bodyPr/>
          <a:lstStyle/>
          <a:p>
            <a:r>
              <a:rPr lang="de-DE" b="1" dirty="0"/>
              <a:t>Willkommen zum Workshop: Technischer Deep-Dive &amp; Testkonzept</a:t>
            </a:r>
          </a:p>
          <a:p>
            <a:r>
              <a:rPr lang="de-DE" dirty="0"/>
              <a:t>📅 </a:t>
            </a:r>
            <a:r>
              <a:rPr lang="de-DE" b="1" dirty="0"/>
              <a:t>Datum:</a:t>
            </a:r>
            <a:r>
              <a:rPr lang="de-DE" dirty="0"/>
              <a:t> [Einfügen]</a:t>
            </a:r>
            <a:br>
              <a:rPr lang="de-DE" dirty="0"/>
            </a:br>
            <a:r>
              <a:rPr lang="de-DE" dirty="0"/>
              <a:t>📍 </a:t>
            </a:r>
            <a:r>
              <a:rPr lang="de-DE" b="1" dirty="0"/>
              <a:t>Ort:</a:t>
            </a:r>
            <a:r>
              <a:rPr lang="de-DE" dirty="0"/>
              <a:t> [Einfügen]</a:t>
            </a:r>
          </a:p>
          <a:p>
            <a:r>
              <a:rPr lang="de-DE" b="1" dirty="0"/>
              <a:t>Ziel des Workshops:</a:t>
            </a:r>
          </a:p>
          <a:p>
            <a:r>
              <a:rPr lang="de-DE" dirty="0"/>
              <a:t>✅ Vertiefung der technischen Architektur &amp; Datenflüsse</a:t>
            </a:r>
            <a:br>
              <a:rPr lang="de-DE" dirty="0"/>
            </a:br>
            <a:r>
              <a:rPr lang="de-DE" dirty="0"/>
              <a:t>✅ Entwicklung eines strukturierten Testkonzepts</a:t>
            </a:r>
            <a:br>
              <a:rPr lang="de-DE" dirty="0"/>
            </a:br>
            <a:r>
              <a:rPr lang="de-DE" dirty="0"/>
              <a:t>✅ Planung der nächsten Schritte für die Implementierung</a:t>
            </a:r>
          </a:p>
          <a:p>
            <a:r>
              <a:rPr lang="de-DE" b="1" dirty="0"/>
              <a:t>Agenda:</a:t>
            </a:r>
          </a:p>
          <a:p>
            <a:r>
              <a:rPr lang="de-DE" dirty="0"/>
              <a:t>🔹 Begrüßung &amp; Zielsetzung</a:t>
            </a:r>
            <a:br>
              <a:rPr lang="de-DE" dirty="0"/>
            </a:br>
            <a:r>
              <a:rPr lang="de-DE" dirty="0"/>
              <a:t>🔹 Detaillierte technische Architektur</a:t>
            </a:r>
            <a:br>
              <a:rPr lang="de-DE" dirty="0"/>
            </a:br>
            <a:r>
              <a:rPr lang="de-DE" dirty="0"/>
              <a:t>🔹 Teststrategie &amp; Qualitätskontrolle</a:t>
            </a:r>
            <a:br>
              <a:rPr lang="de-DE" dirty="0"/>
            </a:br>
            <a:r>
              <a:rPr lang="de-DE" dirty="0"/>
              <a:t>🔹 Vorbereitung auf die Implementierung</a:t>
            </a:r>
            <a:br>
              <a:rPr lang="de-DE" dirty="0"/>
            </a:br>
            <a:r>
              <a:rPr lang="de-DE" dirty="0"/>
              <a:t>🔹 Abschluss &amp; Diskussion</a:t>
            </a:r>
          </a:p>
          <a:p>
            <a:r>
              <a:rPr lang="de-DE" dirty="0"/>
              <a:t>🔍 </a:t>
            </a:r>
            <a:r>
              <a:rPr lang="de-DE" b="1" dirty="0"/>
              <a:t>Frage an die Teilnehmer:</a:t>
            </a:r>
            <a:r>
              <a:rPr lang="de-DE" dirty="0"/>
              <a:t> Gibt es offene Fragen aus dem letzten Workshop, die heute adressiert werden sollten?</a:t>
            </a:r>
          </a:p>
        </p:txBody>
      </p:sp>
    </p:spTree>
    <p:extLst>
      <p:ext uri="{BB962C8B-B14F-4D97-AF65-F5344CB8AC3E}">
        <p14:creationId xmlns:p14="http://schemas.microsoft.com/office/powerpoint/2010/main" val="231064376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41FE9D-A8EC-53E5-9191-A524C5C5BC53}"/>
            </a:ext>
          </a:extLst>
        </p:cNvPr>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2C158EF8-7A15-87D6-53B1-3233136CE892}"/>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4" progId="TCLayout.ActiveDocument.1">
                  <p:embed/>
                </p:oleObj>
              </mc:Choice>
              <mc:Fallback>
                <p:oleObj name="think-cell Folie" r:id="rId4" imgW="425" imgH="424" progId="TCLayout.ActiveDocument.1">
                  <p:embed/>
                  <p:pic>
                    <p:nvPicPr>
                      <p:cNvPr id="5" name="think-cell data - do not delete" hidden="1">
                        <a:extLst>
                          <a:ext uri="{FF2B5EF4-FFF2-40B4-BE49-F238E27FC236}">
                            <a16:creationId xmlns:a16="http://schemas.microsoft.com/office/drawing/2014/main" id="{21606C54-8414-A7D1-D022-EBDCE8949A8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extplatzhalter 6">
            <a:extLst>
              <a:ext uri="{FF2B5EF4-FFF2-40B4-BE49-F238E27FC236}">
                <a16:creationId xmlns:a16="http://schemas.microsoft.com/office/drawing/2014/main" id="{9041B7CE-44DF-296C-7EC2-E0431BC9DD1F}"/>
              </a:ext>
            </a:extLst>
          </p:cNvPr>
          <p:cNvSpPr>
            <a:spLocks noGrp="1"/>
          </p:cNvSpPr>
          <p:nvPr>
            <p:ph type="body" sz="quarter" idx="13"/>
          </p:nvPr>
        </p:nvSpPr>
        <p:spPr/>
        <p:txBody>
          <a:bodyPr/>
          <a:lstStyle/>
          <a:p>
            <a:r>
              <a:rPr lang="de-DE" dirty="0"/>
              <a:t>Klärung technischer Details zur DefTax-Implementierung</a:t>
            </a:r>
          </a:p>
        </p:txBody>
      </p:sp>
      <p:sp>
        <p:nvSpPr>
          <p:cNvPr id="2" name="Titel 1">
            <a:extLst>
              <a:ext uri="{FF2B5EF4-FFF2-40B4-BE49-F238E27FC236}">
                <a16:creationId xmlns:a16="http://schemas.microsoft.com/office/drawing/2014/main" id="{5F0948D8-B5AC-B961-6AAF-1A4B8C04FB29}"/>
              </a:ext>
            </a:extLst>
          </p:cNvPr>
          <p:cNvSpPr>
            <a:spLocks noGrp="1"/>
          </p:cNvSpPr>
          <p:nvPr>
            <p:ph type="title"/>
          </p:nvPr>
        </p:nvSpPr>
        <p:spPr/>
        <p:txBody>
          <a:bodyPr vert="horz" lIns="0" tIns="0" rIns="0" bIns="0" rtlCol="0" anchor="t" anchorCtr="0">
            <a:noAutofit/>
          </a:bodyPr>
          <a:lstStyle/>
          <a:p>
            <a:r>
              <a:rPr lang="de-DE" dirty="0"/>
              <a:t>2. Detaillierte technische Architektur (0:15 - 1:00 Uhr)</a:t>
            </a:r>
          </a:p>
        </p:txBody>
      </p:sp>
      <p:sp>
        <p:nvSpPr>
          <p:cNvPr id="6" name="Inhaltsplatzhalter 5">
            <a:extLst>
              <a:ext uri="{FF2B5EF4-FFF2-40B4-BE49-F238E27FC236}">
                <a16:creationId xmlns:a16="http://schemas.microsoft.com/office/drawing/2014/main" id="{7B2E2855-CA4F-4A86-D902-D69F5D141874}"/>
              </a:ext>
            </a:extLst>
          </p:cNvPr>
          <p:cNvSpPr>
            <a:spLocks noGrp="1"/>
          </p:cNvSpPr>
          <p:nvPr>
            <p:ph idx="1"/>
          </p:nvPr>
        </p:nvSpPr>
        <p:spPr/>
        <p:txBody>
          <a:bodyPr/>
          <a:lstStyle/>
          <a:p>
            <a:r>
              <a:rPr lang="de-DE" b="1" dirty="0"/>
              <a:t>Technische Kernpunkte der DefTax-Implementierung</a:t>
            </a:r>
          </a:p>
          <a:p>
            <a:r>
              <a:rPr lang="de-DE" dirty="0"/>
              <a:t>✅ </a:t>
            </a:r>
            <a:r>
              <a:rPr lang="de-DE" b="1" dirty="0"/>
              <a:t>Datenmodell &amp; Struktur</a:t>
            </a:r>
            <a:endParaRPr lang="de-DE" dirty="0"/>
          </a:p>
          <a:p>
            <a:pPr>
              <a:buFont typeface="Arial" panose="020B0604020202020204" pitchFamily="34" charset="0"/>
              <a:buChar char="•"/>
            </a:pPr>
            <a:r>
              <a:rPr lang="de-DE" dirty="0"/>
              <a:t>Definition der relevanten Datenfelder für </a:t>
            </a:r>
            <a:r>
              <a:rPr lang="de-DE" b="1" dirty="0" err="1"/>
              <a:t>CbCR</a:t>
            </a:r>
            <a:r>
              <a:rPr lang="de-DE" b="1" dirty="0"/>
              <a:t>, Pillar 2 &amp; E-Bilanz</a:t>
            </a:r>
            <a:endParaRPr lang="de-DE" dirty="0"/>
          </a:p>
          <a:p>
            <a:pPr>
              <a:buFont typeface="Arial" panose="020B0604020202020204" pitchFamily="34" charset="0"/>
              <a:buChar char="•"/>
            </a:pPr>
            <a:r>
              <a:rPr lang="de-DE" dirty="0"/>
              <a:t>Mapping der Steuer- und Finanzdaten aus </a:t>
            </a:r>
            <a:r>
              <a:rPr lang="de-DE" b="1" dirty="0"/>
              <a:t>SAP FI/S/4HANA</a:t>
            </a:r>
            <a:endParaRPr lang="de-DE" dirty="0"/>
          </a:p>
          <a:p>
            <a:r>
              <a:rPr lang="de-DE" dirty="0"/>
              <a:t>✅ </a:t>
            </a:r>
            <a:r>
              <a:rPr lang="de-DE" b="1" dirty="0"/>
              <a:t>Schnittstellen &amp; Integrationen</a:t>
            </a:r>
            <a:endParaRPr lang="de-DE" dirty="0"/>
          </a:p>
          <a:p>
            <a:pPr>
              <a:buFont typeface="Arial" panose="020B0604020202020204" pitchFamily="34" charset="0"/>
              <a:buChar char="•"/>
            </a:pPr>
            <a:r>
              <a:rPr lang="de-DE" dirty="0"/>
              <a:t>Datenextraktion aus </a:t>
            </a:r>
            <a:r>
              <a:rPr lang="de-DE" b="1" dirty="0"/>
              <a:t>ERP- und Konsolidierungssystemen</a:t>
            </a:r>
            <a:endParaRPr lang="de-DE" dirty="0"/>
          </a:p>
          <a:p>
            <a:pPr>
              <a:buFont typeface="Arial" panose="020B0604020202020204" pitchFamily="34" charset="0"/>
              <a:buChar char="•"/>
            </a:pPr>
            <a:r>
              <a:rPr lang="de-DE" dirty="0"/>
              <a:t>Automatisierter </a:t>
            </a:r>
            <a:r>
              <a:rPr lang="de-DE" b="1" dirty="0"/>
              <a:t>Datenimport &amp; Validierungsmechanismen</a:t>
            </a:r>
            <a:endParaRPr lang="de-DE" dirty="0"/>
          </a:p>
          <a:p>
            <a:pPr>
              <a:buFont typeface="Arial" panose="020B0604020202020204" pitchFamily="34" charset="0"/>
              <a:buChar char="•"/>
            </a:pPr>
            <a:r>
              <a:rPr lang="de-DE" dirty="0"/>
              <a:t>Verarbeitung von Steuerberichten mit </a:t>
            </a:r>
            <a:r>
              <a:rPr lang="de-DE" b="1" dirty="0"/>
              <a:t>XBRL &amp; regulatorischen Formaten</a:t>
            </a:r>
            <a:endParaRPr lang="de-DE" dirty="0"/>
          </a:p>
          <a:p>
            <a:r>
              <a:rPr lang="de-DE" dirty="0"/>
              <a:t>✅ </a:t>
            </a:r>
            <a:r>
              <a:rPr lang="de-DE" b="1" dirty="0"/>
              <a:t>Sicherheits- &amp; Berechtigungskonzept</a:t>
            </a:r>
            <a:endParaRPr lang="de-DE" dirty="0"/>
          </a:p>
          <a:p>
            <a:pPr>
              <a:buFont typeface="Arial" panose="020B0604020202020204" pitchFamily="34" charset="0"/>
              <a:buChar char="•"/>
            </a:pPr>
            <a:r>
              <a:rPr lang="de-DE" dirty="0"/>
              <a:t>Rollen &amp; Zugriffsrechte für verschiedene Nutzergruppen</a:t>
            </a:r>
          </a:p>
          <a:p>
            <a:pPr>
              <a:buFont typeface="Arial" panose="020B0604020202020204" pitchFamily="34" charset="0"/>
              <a:buChar char="•"/>
            </a:pPr>
            <a:r>
              <a:rPr lang="de-DE" dirty="0"/>
              <a:t>Audit-Protokolle und Compliance-Vorgaben</a:t>
            </a:r>
          </a:p>
          <a:p>
            <a:r>
              <a:rPr lang="de-DE" dirty="0"/>
              <a:t>🔍 </a:t>
            </a:r>
            <a:r>
              <a:rPr lang="de-DE" b="1" dirty="0"/>
              <a:t>Frage an die Teilnehmer:</a:t>
            </a:r>
            <a:r>
              <a:rPr lang="de-DE" dirty="0"/>
              <a:t> Gibt es besondere technische Herausforderungen, die bereits identifiziert wurden?</a:t>
            </a:r>
          </a:p>
          <a:p>
            <a:endParaRPr lang="de-DE" dirty="0"/>
          </a:p>
        </p:txBody>
      </p:sp>
    </p:spTree>
    <p:extLst>
      <p:ext uri="{BB962C8B-B14F-4D97-AF65-F5344CB8AC3E}">
        <p14:creationId xmlns:p14="http://schemas.microsoft.com/office/powerpoint/2010/main" val="269753943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154445-9D38-65BA-2AB7-E20B2FE56B7C}"/>
            </a:ext>
          </a:extLst>
        </p:cNvPr>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8B8963A5-6E6F-A30B-476C-6F855AA23D9D}"/>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4" progId="TCLayout.ActiveDocument.1">
                  <p:embed/>
                </p:oleObj>
              </mc:Choice>
              <mc:Fallback>
                <p:oleObj name="think-cell Folie" r:id="rId4" imgW="425" imgH="424" progId="TCLayout.ActiveDocument.1">
                  <p:embed/>
                  <p:pic>
                    <p:nvPicPr>
                      <p:cNvPr id="5" name="think-cell data - do not delete" hidden="1">
                        <a:extLst>
                          <a:ext uri="{FF2B5EF4-FFF2-40B4-BE49-F238E27FC236}">
                            <a16:creationId xmlns:a16="http://schemas.microsoft.com/office/drawing/2014/main" id="{2C158EF8-7A15-87D6-53B1-3233136CE89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extplatzhalter 6">
            <a:extLst>
              <a:ext uri="{FF2B5EF4-FFF2-40B4-BE49-F238E27FC236}">
                <a16:creationId xmlns:a16="http://schemas.microsoft.com/office/drawing/2014/main" id="{D4E1D95C-C9C4-6901-523E-B9D39BD6E2C0}"/>
              </a:ext>
            </a:extLst>
          </p:cNvPr>
          <p:cNvSpPr>
            <a:spLocks noGrp="1"/>
          </p:cNvSpPr>
          <p:nvPr>
            <p:ph type="body" sz="quarter" idx="13"/>
          </p:nvPr>
        </p:nvSpPr>
        <p:spPr/>
        <p:txBody>
          <a:bodyPr/>
          <a:lstStyle/>
          <a:p>
            <a:r>
              <a:rPr lang="de-DE" dirty="0"/>
              <a:t>Entwicklung eines strukturierten Testkonzepts</a:t>
            </a:r>
          </a:p>
        </p:txBody>
      </p:sp>
      <p:sp>
        <p:nvSpPr>
          <p:cNvPr id="2" name="Titel 1">
            <a:extLst>
              <a:ext uri="{FF2B5EF4-FFF2-40B4-BE49-F238E27FC236}">
                <a16:creationId xmlns:a16="http://schemas.microsoft.com/office/drawing/2014/main" id="{EDA4655A-78DA-2208-4A8C-2E1E567E47FD}"/>
              </a:ext>
            </a:extLst>
          </p:cNvPr>
          <p:cNvSpPr>
            <a:spLocks noGrp="1"/>
          </p:cNvSpPr>
          <p:nvPr>
            <p:ph type="title"/>
          </p:nvPr>
        </p:nvSpPr>
        <p:spPr/>
        <p:txBody>
          <a:bodyPr vert="horz" lIns="0" tIns="0" rIns="0" bIns="0" rtlCol="0" anchor="t" anchorCtr="0">
            <a:noAutofit/>
          </a:bodyPr>
          <a:lstStyle/>
          <a:p>
            <a:r>
              <a:rPr lang="de-DE" dirty="0"/>
              <a:t>3. Teststrategie &amp; Qualitätskontrolle (1:00 - 1:45 Uhr)</a:t>
            </a:r>
          </a:p>
        </p:txBody>
      </p:sp>
      <p:sp>
        <p:nvSpPr>
          <p:cNvPr id="6" name="Inhaltsplatzhalter 5">
            <a:extLst>
              <a:ext uri="{FF2B5EF4-FFF2-40B4-BE49-F238E27FC236}">
                <a16:creationId xmlns:a16="http://schemas.microsoft.com/office/drawing/2014/main" id="{A5C05DF2-8BA6-25B8-AB3B-DD327BCBEA0F}"/>
              </a:ext>
            </a:extLst>
          </p:cNvPr>
          <p:cNvSpPr>
            <a:spLocks noGrp="1"/>
          </p:cNvSpPr>
          <p:nvPr>
            <p:ph idx="1"/>
          </p:nvPr>
        </p:nvSpPr>
        <p:spPr/>
        <p:txBody>
          <a:bodyPr/>
          <a:lstStyle/>
          <a:p>
            <a:r>
              <a:rPr lang="de-DE" b="1" dirty="0"/>
              <a:t>Strukturierte Teststrategie für DefTax</a:t>
            </a:r>
          </a:p>
          <a:p>
            <a:r>
              <a:rPr lang="de-DE" dirty="0"/>
              <a:t>✅ </a:t>
            </a:r>
            <a:r>
              <a:rPr lang="de-DE" b="1" dirty="0"/>
              <a:t>Testarten:</a:t>
            </a:r>
            <a:endParaRPr lang="de-DE" dirty="0"/>
          </a:p>
          <a:p>
            <a:pPr>
              <a:buFont typeface="Arial" panose="020B0604020202020204" pitchFamily="34" charset="0"/>
              <a:buChar char="•"/>
            </a:pPr>
            <a:r>
              <a:rPr lang="de-DE" b="1" dirty="0"/>
              <a:t>Unit-Tests:</a:t>
            </a:r>
            <a:r>
              <a:rPr lang="de-DE" dirty="0"/>
              <a:t> Überprüfung einzelner Komponenten</a:t>
            </a:r>
          </a:p>
          <a:p>
            <a:pPr>
              <a:buFont typeface="Arial" panose="020B0604020202020204" pitchFamily="34" charset="0"/>
              <a:buChar char="•"/>
            </a:pPr>
            <a:r>
              <a:rPr lang="de-DE" b="1" dirty="0"/>
              <a:t>Integrationstests:</a:t>
            </a:r>
            <a:r>
              <a:rPr lang="de-DE" dirty="0"/>
              <a:t> Sicherstellen der Datenflüsse zwischen Systemen</a:t>
            </a:r>
          </a:p>
          <a:p>
            <a:pPr>
              <a:buFont typeface="Arial" panose="020B0604020202020204" pitchFamily="34" charset="0"/>
              <a:buChar char="•"/>
            </a:pPr>
            <a:r>
              <a:rPr lang="de-DE" b="1" dirty="0"/>
              <a:t>End-</a:t>
            </a:r>
            <a:r>
              <a:rPr lang="de-DE" b="1" dirty="0" err="1"/>
              <a:t>to</a:t>
            </a:r>
            <a:r>
              <a:rPr lang="de-DE" b="1" dirty="0"/>
              <a:t>-End-Tests:</a:t>
            </a:r>
            <a:r>
              <a:rPr lang="de-DE" dirty="0"/>
              <a:t> Gesamtablauf der Steuerberichterstellung</a:t>
            </a:r>
          </a:p>
          <a:p>
            <a:r>
              <a:rPr lang="de-DE" dirty="0"/>
              <a:t>✅ </a:t>
            </a:r>
            <a:r>
              <a:rPr lang="de-DE" b="1" dirty="0"/>
              <a:t>Testfälle &amp; Szenarien:</a:t>
            </a:r>
            <a:endParaRPr lang="de-DE" dirty="0"/>
          </a:p>
          <a:p>
            <a:pPr>
              <a:buFont typeface="Arial" panose="020B0604020202020204" pitchFamily="34" charset="0"/>
              <a:buChar char="•"/>
            </a:pPr>
            <a:r>
              <a:rPr lang="de-DE" dirty="0"/>
              <a:t>Validierung der steuerlichen Daten aus SAP</a:t>
            </a:r>
          </a:p>
          <a:p>
            <a:pPr>
              <a:buFont typeface="Arial" panose="020B0604020202020204" pitchFamily="34" charset="0"/>
              <a:buChar char="•"/>
            </a:pPr>
            <a:r>
              <a:rPr lang="de-DE" dirty="0"/>
              <a:t>Prüfung von Schnittstellen &amp; Datenqualität</a:t>
            </a:r>
          </a:p>
          <a:p>
            <a:pPr>
              <a:buFont typeface="Arial" panose="020B0604020202020204" pitchFamily="34" charset="0"/>
              <a:buChar char="•"/>
            </a:pPr>
            <a:r>
              <a:rPr lang="de-DE" dirty="0"/>
              <a:t>Belastungstests für große Datenmengen</a:t>
            </a:r>
          </a:p>
          <a:p>
            <a:r>
              <a:rPr lang="de-DE" dirty="0"/>
              <a:t>✅ </a:t>
            </a:r>
            <a:r>
              <a:rPr lang="de-DE" b="1" dirty="0"/>
              <a:t>Testumgebung &amp; Datenbasis:</a:t>
            </a:r>
            <a:endParaRPr lang="de-DE" dirty="0"/>
          </a:p>
          <a:p>
            <a:pPr>
              <a:buFont typeface="Arial" panose="020B0604020202020204" pitchFamily="34" charset="0"/>
              <a:buChar char="•"/>
            </a:pPr>
            <a:r>
              <a:rPr lang="de-DE" dirty="0"/>
              <a:t>Definition der </a:t>
            </a:r>
            <a:r>
              <a:rPr lang="de-DE" b="1" dirty="0"/>
              <a:t>Testumgebung</a:t>
            </a:r>
            <a:r>
              <a:rPr lang="de-DE" dirty="0"/>
              <a:t> für sichere Testdurchführung</a:t>
            </a:r>
          </a:p>
          <a:p>
            <a:pPr>
              <a:buFont typeface="Arial" panose="020B0604020202020204" pitchFamily="34" charset="0"/>
              <a:buChar char="•"/>
            </a:pPr>
            <a:r>
              <a:rPr lang="de-DE" dirty="0"/>
              <a:t>Nutzung </a:t>
            </a:r>
            <a:r>
              <a:rPr lang="de-DE" b="1" dirty="0"/>
              <a:t>echter, anonymisierter Testdaten</a:t>
            </a:r>
            <a:r>
              <a:rPr lang="de-DE" dirty="0"/>
              <a:t> für realistische Ergebnisse</a:t>
            </a:r>
          </a:p>
          <a:p>
            <a:r>
              <a:rPr lang="de-DE" b="1" dirty="0"/>
              <a:t>🔍 Frage an die Teilnehmer:</a:t>
            </a:r>
            <a:r>
              <a:rPr lang="de-DE" dirty="0"/>
              <a:t> Welche weiteren Testfälle sollten priorisiert werden?</a:t>
            </a:r>
          </a:p>
          <a:p>
            <a:endParaRPr lang="de-DE" dirty="0"/>
          </a:p>
        </p:txBody>
      </p:sp>
    </p:spTree>
    <p:extLst>
      <p:ext uri="{BB962C8B-B14F-4D97-AF65-F5344CB8AC3E}">
        <p14:creationId xmlns:p14="http://schemas.microsoft.com/office/powerpoint/2010/main" val="291957568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540FC6-334F-9377-C7D1-437B3CC34D6A}"/>
            </a:ext>
          </a:extLst>
        </p:cNvPr>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CED27B4A-572F-C90B-2AFC-7ABA78E4CC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4" progId="TCLayout.ActiveDocument.1">
                  <p:embed/>
                </p:oleObj>
              </mc:Choice>
              <mc:Fallback>
                <p:oleObj name="think-cell Folie" r:id="rId4" imgW="425" imgH="424" progId="TCLayout.ActiveDocument.1">
                  <p:embed/>
                  <p:pic>
                    <p:nvPicPr>
                      <p:cNvPr id="5" name="think-cell data - do not delete" hidden="1">
                        <a:extLst>
                          <a:ext uri="{FF2B5EF4-FFF2-40B4-BE49-F238E27FC236}">
                            <a16:creationId xmlns:a16="http://schemas.microsoft.com/office/drawing/2014/main" id="{8B8963A5-6E6F-A30B-476C-6F855AA23D9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extplatzhalter 6">
            <a:extLst>
              <a:ext uri="{FF2B5EF4-FFF2-40B4-BE49-F238E27FC236}">
                <a16:creationId xmlns:a16="http://schemas.microsoft.com/office/drawing/2014/main" id="{E17D1A8D-835C-EDEA-1C65-63341BE658AA}"/>
              </a:ext>
            </a:extLst>
          </p:cNvPr>
          <p:cNvSpPr>
            <a:spLocks noGrp="1"/>
          </p:cNvSpPr>
          <p:nvPr>
            <p:ph type="body" sz="quarter" idx="13"/>
          </p:nvPr>
        </p:nvSpPr>
        <p:spPr/>
        <p:txBody>
          <a:bodyPr/>
          <a:lstStyle/>
          <a:p>
            <a:r>
              <a:rPr lang="de-DE" dirty="0"/>
              <a:t>Planung der nächsten praktischen Schritte für die technische Umsetzung</a:t>
            </a:r>
          </a:p>
        </p:txBody>
      </p:sp>
      <p:sp>
        <p:nvSpPr>
          <p:cNvPr id="2" name="Titel 1">
            <a:extLst>
              <a:ext uri="{FF2B5EF4-FFF2-40B4-BE49-F238E27FC236}">
                <a16:creationId xmlns:a16="http://schemas.microsoft.com/office/drawing/2014/main" id="{DBE1D952-E4E7-AB1C-9387-17DFDD6AA814}"/>
              </a:ext>
            </a:extLst>
          </p:cNvPr>
          <p:cNvSpPr>
            <a:spLocks noGrp="1"/>
          </p:cNvSpPr>
          <p:nvPr>
            <p:ph type="title"/>
          </p:nvPr>
        </p:nvSpPr>
        <p:spPr/>
        <p:txBody>
          <a:bodyPr vert="horz" lIns="0" tIns="0" rIns="0" bIns="0" rtlCol="0" anchor="t" anchorCtr="0">
            <a:noAutofit/>
          </a:bodyPr>
          <a:lstStyle/>
          <a:p>
            <a:r>
              <a:rPr lang="de-DE" dirty="0"/>
              <a:t>4. Vorbereitung auf die Implementierung &amp; nächste Schritte (2:00 - 2:30 Uhr)</a:t>
            </a:r>
          </a:p>
        </p:txBody>
      </p:sp>
      <p:sp>
        <p:nvSpPr>
          <p:cNvPr id="6" name="Inhaltsplatzhalter 5">
            <a:extLst>
              <a:ext uri="{FF2B5EF4-FFF2-40B4-BE49-F238E27FC236}">
                <a16:creationId xmlns:a16="http://schemas.microsoft.com/office/drawing/2014/main" id="{90C28B8D-3291-036F-90CF-9FD872B1DD2F}"/>
              </a:ext>
            </a:extLst>
          </p:cNvPr>
          <p:cNvSpPr>
            <a:spLocks noGrp="1"/>
          </p:cNvSpPr>
          <p:nvPr>
            <p:ph idx="1"/>
          </p:nvPr>
        </p:nvSpPr>
        <p:spPr/>
        <p:txBody>
          <a:bodyPr/>
          <a:lstStyle/>
          <a:p>
            <a:r>
              <a:rPr lang="de-DE" b="1" dirty="0"/>
              <a:t>Nächste technische Schritte &amp; Umsetzungsplanung</a:t>
            </a:r>
          </a:p>
          <a:p>
            <a:r>
              <a:rPr lang="de-DE" dirty="0"/>
              <a:t>✅ </a:t>
            </a:r>
            <a:r>
              <a:rPr lang="de-DE" b="1" dirty="0"/>
              <a:t>Definition von Verantwortlichkeiten &amp; Meilensteinen</a:t>
            </a:r>
            <a:br>
              <a:rPr lang="de-DE" dirty="0"/>
            </a:br>
            <a:r>
              <a:rPr lang="de-DE" dirty="0"/>
              <a:t>📌 Wer ist für welche Teilbereiche verantwortlich?</a:t>
            </a:r>
            <a:br>
              <a:rPr lang="de-DE" dirty="0"/>
            </a:br>
            <a:r>
              <a:rPr lang="de-DE" dirty="0"/>
              <a:t>📌 Welche Abhängigkeiten müssen berücksichtigt werden?</a:t>
            </a:r>
          </a:p>
          <a:p>
            <a:r>
              <a:rPr lang="de-DE" dirty="0"/>
              <a:t>✅ </a:t>
            </a:r>
            <a:r>
              <a:rPr lang="de-DE" b="1" dirty="0"/>
              <a:t>Systemkonfiguration &amp; Prototyp-Entwicklung</a:t>
            </a:r>
            <a:br>
              <a:rPr lang="de-DE" dirty="0"/>
            </a:br>
            <a:r>
              <a:rPr lang="de-DE" dirty="0"/>
              <a:t>📌 Erste Einrichtung &amp; Validierung in der Testumgebung</a:t>
            </a:r>
            <a:br>
              <a:rPr lang="de-DE" dirty="0"/>
            </a:br>
            <a:r>
              <a:rPr lang="de-DE" dirty="0"/>
              <a:t>📌 Anpassungen an Schnittstellen &amp; Berechtigungen</a:t>
            </a:r>
          </a:p>
          <a:p>
            <a:r>
              <a:rPr lang="de-DE" dirty="0"/>
              <a:t>✅ </a:t>
            </a:r>
            <a:r>
              <a:rPr lang="de-DE" b="1" dirty="0"/>
              <a:t>Go-Live Checkliste (erste Entwürfe)</a:t>
            </a:r>
            <a:br>
              <a:rPr lang="de-DE" dirty="0"/>
            </a:br>
            <a:r>
              <a:rPr lang="de-DE" dirty="0"/>
              <a:t>📌 Vollständige Integration &amp; Funktionsprüfung</a:t>
            </a:r>
            <a:br>
              <a:rPr lang="de-DE" dirty="0"/>
            </a:br>
            <a:r>
              <a:rPr lang="de-DE" dirty="0"/>
              <a:t>📌 Endgültige Abnahme &amp; Freigabe für den Produktivbetrieb</a:t>
            </a:r>
          </a:p>
          <a:p>
            <a:r>
              <a:rPr lang="de-DE" dirty="0"/>
              <a:t>🔍 </a:t>
            </a:r>
            <a:r>
              <a:rPr lang="de-DE" b="1" dirty="0"/>
              <a:t>Frage an die Teilnehmer:</a:t>
            </a:r>
            <a:r>
              <a:rPr lang="de-DE" dirty="0"/>
              <a:t> Welche potenziellen Stolpersteine sollten noch berücksichtigt werden?</a:t>
            </a:r>
          </a:p>
          <a:p>
            <a:endParaRPr lang="de-DE" dirty="0"/>
          </a:p>
        </p:txBody>
      </p:sp>
    </p:spTree>
    <p:extLst>
      <p:ext uri="{BB962C8B-B14F-4D97-AF65-F5344CB8AC3E}">
        <p14:creationId xmlns:p14="http://schemas.microsoft.com/office/powerpoint/2010/main" val="171610734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2DC3DB-7081-4F2F-F86F-ED7FDDC52096}"/>
            </a:ext>
          </a:extLst>
        </p:cNvPr>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B46E059A-8D91-7855-18BA-5947B8F4D756}"/>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4" progId="TCLayout.ActiveDocument.1">
                  <p:embed/>
                </p:oleObj>
              </mc:Choice>
              <mc:Fallback>
                <p:oleObj name="think-cell Folie" r:id="rId4" imgW="425" imgH="424" progId="TCLayout.ActiveDocument.1">
                  <p:embed/>
                  <p:pic>
                    <p:nvPicPr>
                      <p:cNvPr id="5" name="think-cell data - do not delete" hidden="1">
                        <a:extLst>
                          <a:ext uri="{FF2B5EF4-FFF2-40B4-BE49-F238E27FC236}">
                            <a16:creationId xmlns:a16="http://schemas.microsoft.com/office/drawing/2014/main" id="{CED27B4A-572F-C90B-2AFC-7ABA78E4CC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extplatzhalter 6">
            <a:extLst>
              <a:ext uri="{FF2B5EF4-FFF2-40B4-BE49-F238E27FC236}">
                <a16:creationId xmlns:a16="http://schemas.microsoft.com/office/drawing/2014/main" id="{14CD2485-A304-4E3B-D030-3B603C68AF96}"/>
              </a:ext>
            </a:extLst>
          </p:cNvPr>
          <p:cNvSpPr>
            <a:spLocks noGrp="1"/>
          </p:cNvSpPr>
          <p:nvPr>
            <p:ph type="body" sz="quarter" idx="13"/>
          </p:nvPr>
        </p:nvSpPr>
        <p:spPr/>
        <p:txBody>
          <a:bodyPr/>
          <a:lstStyle/>
          <a:p>
            <a:r>
              <a:rPr lang="de-DE" dirty="0"/>
              <a:t>Planung der nächsten praktischen Schritte für die technische Umsetzung</a:t>
            </a:r>
          </a:p>
        </p:txBody>
      </p:sp>
      <p:sp>
        <p:nvSpPr>
          <p:cNvPr id="2" name="Titel 1">
            <a:extLst>
              <a:ext uri="{FF2B5EF4-FFF2-40B4-BE49-F238E27FC236}">
                <a16:creationId xmlns:a16="http://schemas.microsoft.com/office/drawing/2014/main" id="{0B754098-7D1D-2AA4-D6EB-C278012014DA}"/>
              </a:ext>
            </a:extLst>
          </p:cNvPr>
          <p:cNvSpPr>
            <a:spLocks noGrp="1"/>
          </p:cNvSpPr>
          <p:nvPr>
            <p:ph type="title"/>
          </p:nvPr>
        </p:nvSpPr>
        <p:spPr/>
        <p:txBody>
          <a:bodyPr vert="horz" lIns="0" tIns="0" rIns="0" bIns="0" rtlCol="0" anchor="t" anchorCtr="0">
            <a:noAutofit/>
          </a:bodyPr>
          <a:lstStyle/>
          <a:p>
            <a:r>
              <a:rPr lang="de-DE" dirty="0"/>
              <a:t>5. Abschluss &amp; Diskussion (2:30 - 3:00 Uhr)</a:t>
            </a:r>
          </a:p>
        </p:txBody>
      </p:sp>
      <p:sp>
        <p:nvSpPr>
          <p:cNvPr id="6" name="Inhaltsplatzhalter 5">
            <a:extLst>
              <a:ext uri="{FF2B5EF4-FFF2-40B4-BE49-F238E27FC236}">
                <a16:creationId xmlns:a16="http://schemas.microsoft.com/office/drawing/2014/main" id="{A5AB08DC-A6D7-D97C-4B76-5DE07BCC5043}"/>
              </a:ext>
            </a:extLst>
          </p:cNvPr>
          <p:cNvSpPr>
            <a:spLocks noGrp="1"/>
          </p:cNvSpPr>
          <p:nvPr>
            <p:ph idx="1"/>
          </p:nvPr>
        </p:nvSpPr>
        <p:spPr/>
        <p:txBody>
          <a:bodyPr/>
          <a:lstStyle/>
          <a:p>
            <a:r>
              <a:rPr lang="de-DE" b="1" dirty="0"/>
              <a:t>Zusammenfassung der Workshop-Ergebnisse</a:t>
            </a:r>
          </a:p>
          <a:p>
            <a:r>
              <a:rPr lang="de-DE" dirty="0"/>
              <a:t>✅ Technische Architektur &amp; Schnittstellen definiert</a:t>
            </a:r>
            <a:br>
              <a:rPr lang="de-DE" dirty="0"/>
            </a:br>
            <a:r>
              <a:rPr lang="de-DE" dirty="0"/>
              <a:t>✅ Teststrategie und erste Testfälle erarbeitet</a:t>
            </a:r>
            <a:br>
              <a:rPr lang="de-DE" dirty="0"/>
            </a:br>
            <a:r>
              <a:rPr lang="de-DE" dirty="0"/>
              <a:t>✅ Nächste Schritte für die Implementierung abgestimmt</a:t>
            </a:r>
          </a:p>
          <a:p>
            <a:r>
              <a:rPr lang="de-DE" b="1" dirty="0"/>
              <a:t>Nächste Meilensteine</a:t>
            </a:r>
          </a:p>
          <a:p>
            <a:r>
              <a:rPr lang="de-DE" dirty="0"/>
              <a:t>📅 </a:t>
            </a:r>
            <a:r>
              <a:rPr lang="de-DE" b="1" dirty="0"/>
              <a:t>[Datum]</a:t>
            </a:r>
            <a:r>
              <a:rPr lang="de-DE" dirty="0"/>
              <a:t> – Abschluss der technischen Spezifikationen</a:t>
            </a:r>
            <a:br>
              <a:rPr lang="de-DE" dirty="0"/>
            </a:br>
            <a:r>
              <a:rPr lang="de-DE" dirty="0"/>
              <a:t>📅 </a:t>
            </a:r>
            <a:r>
              <a:rPr lang="de-DE" b="1" dirty="0"/>
              <a:t>[Datum]</a:t>
            </a:r>
            <a:r>
              <a:rPr lang="de-DE" dirty="0"/>
              <a:t> – Beginn der ersten Testszenarien</a:t>
            </a:r>
            <a:br>
              <a:rPr lang="de-DE" dirty="0"/>
            </a:br>
            <a:r>
              <a:rPr lang="de-DE" dirty="0"/>
              <a:t>📅 </a:t>
            </a:r>
            <a:r>
              <a:rPr lang="de-DE" b="1" dirty="0"/>
              <a:t>[Datum]</a:t>
            </a:r>
            <a:r>
              <a:rPr lang="de-DE" dirty="0"/>
              <a:t> – Implementierung &amp; Go-Live-Vorbereitung</a:t>
            </a:r>
          </a:p>
          <a:p>
            <a:r>
              <a:rPr lang="de-DE" dirty="0"/>
              <a:t>🔍 </a:t>
            </a:r>
            <a:r>
              <a:rPr lang="de-DE" b="1" dirty="0"/>
              <a:t>Offene Fragen &amp; Feedback</a:t>
            </a:r>
            <a:endParaRPr lang="de-DE" dirty="0"/>
          </a:p>
          <a:p>
            <a:pPr>
              <a:buFont typeface="Arial" panose="020B0604020202020204" pitchFamily="34" charset="0"/>
              <a:buChar char="•"/>
            </a:pPr>
            <a:r>
              <a:rPr lang="de-DE" dirty="0"/>
              <a:t>Gibt es noch offene Punkte oder Klärungsbedarf?</a:t>
            </a:r>
          </a:p>
          <a:p>
            <a:pPr>
              <a:buFont typeface="Arial" panose="020B0604020202020204" pitchFamily="34" charset="0"/>
              <a:buChar char="•"/>
            </a:pPr>
            <a:r>
              <a:rPr lang="de-DE" dirty="0"/>
              <a:t>Welche Themen sollten in den nächsten Workshops vertieft werden?</a:t>
            </a:r>
          </a:p>
          <a:p>
            <a:r>
              <a:rPr lang="de-DE" dirty="0"/>
              <a:t>🎉 </a:t>
            </a:r>
            <a:r>
              <a:rPr lang="de-DE" b="1" dirty="0"/>
              <a:t>Vielen Dank für die Teilnahme!</a:t>
            </a:r>
            <a:endParaRPr lang="de-DE" dirty="0"/>
          </a:p>
          <a:p>
            <a:endParaRPr lang="de-DE" dirty="0"/>
          </a:p>
        </p:txBody>
      </p:sp>
    </p:spTree>
    <p:extLst>
      <p:ext uri="{BB962C8B-B14F-4D97-AF65-F5344CB8AC3E}">
        <p14:creationId xmlns:p14="http://schemas.microsoft.com/office/powerpoint/2010/main" val="386166399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2">
            <a:extLst>
              <a:ext uri="{FF2B5EF4-FFF2-40B4-BE49-F238E27FC236}">
                <a16:creationId xmlns:a16="http://schemas.microsoft.com/office/drawing/2014/main" id="{9BC9C09F-0C15-49B9-AA61-97957E32453B}"/>
              </a:ext>
            </a:extLst>
          </p:cNvPr>
          <p:cNvSpPr>
            <a:spLocks noGrp="1"/>
          </p:cNvSpPr>
          <p:nvPr>
            <p:ph type="body" sz="quarter" idx="13"/>
          </p:nvPr>
        </p:nvSpPr>
        <p:spPr/>
        <p:txBody>
          <a:bodyPr>
            <a:normAutofit lnSpcReduction="10000"/>
          </a:bodyPr>
          <a:lstStyle/>
          <a:p>
            <a:r>
              <a:rPr lang="de-DE" dirty="0"/>
              <a:t>Deloitte bezieht sich auf Deloitte </a:t>
            </a:r>
            <a:r>
              <a:rPr lang="de-DE" dirty="0" err="1"/>
              <a:t>Touche</a:t>
            </a:r>
            <a:r>
              <a:rPr lang="de-DE" dirty="0"/>
              <a:t> </a:t>
            </a:r>
            <a:r>
              <a:rPr lang="de-DE" dirty="0" err="1"/>
              <a:t>Tohmatsu</a:t>
            </a:r>
            <a:r>
              <a:rPr lang="de-DE" dirty="0"/>
              <a:t> Limited (DTTL), ihr weltweites Netzwerk von Mitgliedsunternehmen und ihre verbundenen Unternehmen (zusammen die „Deloitte-Organisation“). DTTL (auch „Deloitte Global“ genannt) und jedes ihrer Mitgliedsunternehmen sowie ihre verbundenen Unternehmen sind rechtlich selbstständige und unabhängige Unternehmen, die sich gegenüber Dritten nicht gegenseitig verpflichten oder binden können. DTTL, jedes DTTL-Mitgliedsunternehmen und verbundene Unternehmen haften nur für ihre eigenen Handlungen und Unterlassungen und nicht für die der anderen. DTTL erbringt selbst keine Leistungen gegenüber Kunden. Weitere Informationen finden Sie unter </a:t>
            </a:r>
            <a:r>
              <a:rPr lang="de-DE" dirty="0">
                <a:hlinkClick r:id="rId4"/>
              </a:rPr>
              <a:t>www.deloitte.com/de/UeberUns</a:t>
            </a:r>
            <a:r>
              <a:rPr lang="de-DE" dirty="0"/>
              <a:t>.</a:t>
            </a:r>
          </a:p>
          <a:p>
            <a:r>
              <a:rPr lang="de-DE" dirty="0"/>
              <a:t>Deloitte bietet branchenführende Leistungen in den Bereichen Audit und Assurance, Steuerberatung, Consulting, Financial Advisory und Risk Advisory für nahezu 90% der Fortune Global 500®-Unternehmen und Tausende von privaten Unternehmen an. Rechtsberatung wird in Deutschland von Deloitte Legal erbracht. Unsere Mitarbeitenden liefern messbare und langfristig wirkende Ergebnisse, die dazu beitragen, das öffentliche Vertrauen in die Kapitalmärkte zu stärken, die unsere Kunden bei Wandel und Wachstum unterstützen und den Weg zu einer stärkeren Wirtschaft, einer gerechteren Gesellschaft und einer nachhaltigen Welt weisen. Deloitte baut auf eine über 175-jährige Geschichte auf und ist in mehr als 150 Ländern tätig. Erfahren Sie mehr darüber, wie die rund 457.000 Mitarbeitenden von Deloitte das Leitbild „making an impact that matters“ täglich leben: </a:t>
            </a:r>
            <a:r>
              <a:rPr lang="de-DE" dirty="0">
                <a:hlinkClick r:id="rId5"/>
              </a:rPr>
              <a:t>www.deloitte.com/de</a:t>
            </a:r>
            <a:r>
              <a:rPr lang="de-DE" dirty="0"/>
              <a:t>.</a:t>
            </a:r>
          </a:p>
          <a:p>
            <a:r>
              <a:rPr lang="de-DE" dirty="0"/>
              <a:t>Diese Veröffentlichung enthält ausschließlich allgemeine Informationen und weder die Deloitte GmbH Wirtschaftsprüfungsgesellschaft noch Deloitte </a:t>
            </a:r>
            <a:r>
              <a:rPr lang="de-DE" dirty="0" err="1"/>
              <a:t>Touche</a:t>
            </a:r>
            <a:r>
              <a:rPr lang="de-DE" dirty="0"/>
              <a:t> </a:t>
            </a:r>
            <a:r>
              <a:rPr lang="de-DE" dirty="0" err="1"/>
              <a:t>Tohmatsu</a:t>
            </a:r>
            <a:r>
              <a:rPr lang="de-DE" dirty="0"/>
              <a:t> Limited („DTTL“), ihr weltweites Netzwerk von Mitgliedsunternehmen noch deren verbundene Unternehmen (zusammen die „Deloitte Organisation“) erbringen mit dieser Veröffentlichung eine professionelle Dienstleistung. Diese Veröffentlichung ist nicht geeignet, um geschäftliche oder finanzielle Entscheidungen zu treffen oder Handlungen vorzunehmen. Hierzu sollten Sie sich von einem qualifizierten Berater in Bezug auf den Einzelfall beraten lassen.</a:t>
            </a:r>
          </a:p>
          <a:p>
            <a:r>
              <a:rPr lang="de-DE" dirty="0"/>
              <a:t>Es werden keine (ausdrücklichen oder stillschweigenden) Aussagen, Garantien oder Zusicherungen hinsichtlich der Richtigkeit oder Vollständigkeit der Informationen in dieser Veröffentlichung gemacht, und weder DTTL noch ihre Mitgliedsunternehmen, verbundene Unternehmen, Mitarbeiter oder Bevollmächtigten haften oder sind verantwortlich für Verluste oder Schäden jeglicher Art, die direkt oder indirekt im Zusammenhang mit Personen entstehen, die sich auf diese Veröffentlichung verlassen. DTTL und jede ihrer Mitgliedsunternehmen sowie ihre verbundenen Unternehmen sind rechtlich selbstständige und unabhängige Unternehmen. </a:t>
            </a:r>
          </a:p>
        </p:txBody>
      </p:sp>
      <p:sp>
        <p:nvSpPr>
          <p:cNvPr id="2" name="Bildplatzhalter 1">
            <a:extLst>
              <a:ext uri="{FF2B5EF4-FFF2-40B4-BE49-F238E27FC236}">
                <a16:creationId xmlns:a16="http://schemas.microsoft.com/office/drawing/2014/main" id="{8EEDBE27-8EA4-4D84-4B17-034AC61D4CC0}"/>
              </a:ext>
            </a:extLst>
          </p:cNvPr>
          <p:cNvSpPr>
            <a:spLocks noGrp="1"/>
          </p:cNvSpPr>
          <p:nvPr>
            <p:ph type="pic" sz="quarter" idx="14"/>
          </p:nvPr>
        </p:nvSpPr>
        <p:spPr/>
        <p:txBody>
          <a:bodyPr/>
          <a:lstStyle/>
          <a:p>
            <a:endParaRPr lang="en-US"/>
          </a:p>
        </p:txBody>
      </p:sp>
      <p:sp>
        <p:nvSpPr>
          <p:cNvPr id="3" name="Textplatzhalter 2">
            <a:extLst>
              <a:ext uri="{FF2B5EF4-FFF2-40B4-BE49-F238E27FC236}">
                <a16:creationId xmlns:a16="http://schemas.microsoft.com/office/drawing/2014/main" id="{6D3E194F-791E-38F2-0161-EC6499F7904E}"/>
              </a:ext>
            </a:extLst>
          </p:cNvPr>
          <p:cNvSpPr>
            <a:spLocks noGrp="1"/>
          </p:cNvSpPr>
          <p:nvPr>
            <p:ph type="body" sz="quarter" idx="15"/>
          </p:nvPr>
        </p:nvSpPr>
        <p:spPr/>
        <p:txBody>
          <a:bodyPr/>
          <a:lstStyle/>
          <a:p>
            <a:endParaRPr lang="de-DE"/>
          </a:p>
        </p:txBody>
      </p:sp>
      <p:sp>
        <p:nvSpPr>
          <p:cNvPr id="7" name="Rectangle 4"/>
          <p:cNvSpPr>
            <a:spLocks noChangeArrowheads="1"/>
          </p:cNvSpPr>
          <p:nvPr/>
        </p:nvSpPr>
        <p:spPr bwMode="gray">
          <a:xfrm>
            <a:off x="457200" y="1714499"/>
            <a:ext cx="4787710" cy="342901"/>
          </a:xfrm>
          <a:prstGeom prst="rect">
            <a:avLst/>
          </a:prstGeom>
          <a:solidFill>
            <a:schemeClr val="accent1"/>
          </a:solidFill>
          <a:ln w="12700" algn="ctr">
            <a:noFill/>
            <a:miter lim="800000"/>
            <a:headEnd/>
            <a:tailEnd/>
          </a:ln>
          <a:effectLst/>
        </p:spPr>
        <p:txBody>
          <a:bodyPr vert="horz" wrap="square" lIns="72000" tIns="72000" rIns="72000" bIns="7200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200" b="1" i="0" u="none" strike="noStrike" kern="0" cap="none" spc="0" normalizeH="0" baseline="0" noProof="0">
                <a:ln>
                  <a:noFill/>
                </a:ln>
                <a:solidFill>
                  <a:prstClr val="black"/>
                </a:solidFill>
                <a:effectLst/>
                <a:uLnTx/>
                <a:uFillTx/>
                <a:latin typeface="Calibri"/>
                <a:ea typeface="+mn-ea"/>
                <a:cs typeface="+mn-cs"/>
              </a:rPr>
              <a:t>Im Disclaimer gegebenenfalls die rechtliche Firmierung anpassen</a:t>
            </a:r>
            <a:endParaRPr kumimoji="0" lang="de-DE"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6" name="Rectangle 4"/>
          <p:cNvSpPr>
            <a:spLocks noChangeArrowheads="1"/>
          </p:cNvSpPr>
          <p:nvPr/>
        </p:nvSpPr>
        <p:spPr bwMode="gray">
          <a:xfrm>
            <a:off x="457200" y="2151470"/>
            <a:ext cx="4784480" cy="422405"/>
          </a:xfrm>
          <a:prstGeom prst="rect">
            <a:avLst/>
          </a:prstGeom>
          <a:solidFill>
            <a:srgbClr val="DA291C"/>
          </a:solidFill>
          <a:ln w="12700" algn="ctr">
            <a:noFill/>
            <a:miter lim="800000"/>
            <a:headEnd/>
            <a:tailEnd/>
          </a:ln>
          <a:effectLst/>
        </p:spPr>
        <p:txBody>
          <a:bodyPr vert="horz" wrap="square" lIns="72000" tIns="72000" rIns="72000" bIns="7200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800" b="1" i="0" u="none" strike="noStrike" kern="1200" cap="none" spc="0" normalizeH="0" baseline="0" noProof="0">
                <a:ln>
                  <a:noFill/>
                </a:ln>
                <a:solidFill>
                  <a:srgbClr val="FFFFFF"/>
                </a:solidFill>
                <a:effectLst/>
                <a:uLnTx/>
                <a:uFillTx/>
                <a:latin typeface="Calibri"/>
                <a:ea typeface="+mn-ea"/>
                <a:cs typeface="+mn-cs"/>
              </a:rPr>
              <a:t>Disclaimer externe Präsentation – </a:t>
            </a:r>
            <a:r>
              <a:rPr kumimoji="0" lang="de-DE" sz="1800" b="1" i="0" u="none" strike="noStrike" kern="1200" cap="none" spc="0" normalizeH="0" baseline="0" noProof="0">
                <a:ln>
                  <a:noFill/>
                </a:ln>
                <a:solidFill>
                  <a:prstClr val="white"/>
                </a:solidFill>
                <a:effectLst/>
                <a:uLnTx/>
                <a:uFillTx/>
                <a:latin typeface="Calibri"/>
                <a:ea typeface="+mn-ea"/>
                <a:cs typeface="+mn-cs"/>
              </a:rPr>
              <a:t>Deutsch</a:t>
            </a:r>
            <a:endParaRPr kumimoji="0" lang="de-DE"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9" name="TextBox 5"/>
          <p:cNvSpPr txBox="1">
            <a:spLocks/>
          </p:cNvSpPr>
          <p:nvPr/>
        </p:nvSpPr>
        <p:spPr bwMode="gray">
          <a:xfrm>
            <a:off x="457200" y="2658969"/>
            <a:ext cx="4794990" cy="269474"/>
          </a:xfrm>
          <a:prstGeom prst="rect">
            <a:avLst/>
          </a:prstGeom>
          <a:solidFill>
            <a:sysClr val="window" lastClr="FFFFFF"/>
          </a:solidFill>
          <a:ln w="25400" cap="flat" cmpd="sng" algn="ctr">
            <a:solidFill>
              <a:srgbClr val="DA291C"/>
            </a:solidFill>
            <a:prstDash val="solid"/>
            <a:round/>
            <a:headEnd type="none" w="med" len="med"/>
            <a:tailEnd type="none" w="med" len="med"/>
          </a:ln>
        </p:spPr>
        <p:txBody>
          <a:bodyPr wrap="square" lIns="83988" tIns="41994" rIns="83988" bIns="41994" rtlCol="0">
            <a:spAutoFit/>
          </a:bodyPr>
          <a:lstStyle/>
          <a:p>
            <a:pPr marL="0" marR="0" lvl="0" indent="0" algn="l" defTabSz="957610" rtl="0" eaLnBrk="1" fontAlgn="auto" latinLnBrk="0" hangingPunct="1">
              <a:lnSpc>
                <a:spcPct val="100000"/>
              </a:lnSpc>
              <a:spcBef>
                <a:spcPts val="0"/>
              </a:spcBef>
              <a:spcAft>
                <a:spcPts val="0"/>
              </a:spcAft>
              <a:buClrTx/>
              <a:buSzTx/>
              <a:buFontTx/>
              <a:buNone/>
              <a:tabLst/>
              <a:defRPr/>
            </a:pPr>
            <a:r>
              <a:rPr kumimoji="0" lang="de-DE" sz="1200" b="1" i="0" u="none" strike="noStrike" kern="0" cap="none" spc="0" normalizeH="0" baseline="0" noProof="0" dirty="0">
                <a:ln>
                  <a:noFill/>
                </a:ln>
                <a:solidFill>
                  <a:prstClr val="black"/>
                </a:solidFill>
                <a:effectLst/>
                <a:uLnTx/>
                <a:uFillTx/>
                <a:latin typeface="Calibri"/>
                <a:ea typeface="+mn-ea"/>
                <a:cs typeface="+mn-cs"/>
              </a:rPr>
              <a:t>This slide contains mandatory information that must not be deleted.</a:t>
            </a:r>
          </a:p>
        </p:txBody>
      </p:sp>
    </p:spTree>
    <p:custDataLst>
      <p:tags r:id="rId1"/>
    </p:custDataLst>
    <p:extLst>
      <p:ext uri="{BB962C8B-B14F-4D97-AF65-F5344CB8AC3E}">
        <p14:creationId xmlns:p14="http://schemas.microsoft.com/office/powerpoint/2010/main" val="173743456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FA2D4DF4-4F65-4247-B3DB-82B7AF3BFAA6}"/>
              </a:ext>
            </a:extLst>
          </p:cNvPr>
          <p:cNvSpPr>
            <a:spLocks noGrp="1"/>
          </p:cNvSpPr>
          <p:nvPr>
            <p:ph type="body" sz="quarter" idx="13"/>
          </p:nvPr>
        </p:nvSpPr>
        <p:spPr/>
        <p:txBody>
          <a:bodyPr/>
          <a:lstStyle/>
          <a:p>
            <a:r>
              <a:rPr lang="en-US" dirty="0"/>
              <a:t>Deloitte refers to one or more of Deloitte </a:t>
            </a:r>
            <a:r>
              <a:rPr lang="en-US" dirty="0" err="1"/>
              <a:t>Touche</a:t>
            </a:r>
            <a:r>
              <a:rPr lang="en-US" dirty="0"/>
              <a:t> Tohmatsu Limited (DTTL), its global network of member firms, and their related entities (collectively, the “Deloitte organization”). DTTL (also referred to as “Deloitte Global”) and each of its member firms and related entities are legally separate and independent entities, which cannot obligate or bind each other in respect of third parties. DTTL and each DTTL member firm and related entity is liable only for its own acts and omissions, and not those of each other. DTTL does not provide services to clients. Please see www.deloitte.com/de/UeberUns to learn more.</a:t>
            </a:r>
          </a:p>
          <a:p>
            <a:r>
              <a:rPr lang="en-US" dirty="0"/>
              <a:t>Deloitte provides industry-leading audit and assurance, tax and legal, consulting, financial advisory, and risk advisory services to nearly 90% of the Fortune Global 500® and thousands of private companies. Legal advisory services in Germany are provided by Deloitte Legal. Our people deliver measurable and lasting results that help reinforce public trust in capital markets, enable clients to transform and thrive, and lead the way toward a stronger economy, a more equitable society and a sustainable world. Building on its 175-plus year history, Deloitte spans more than 150 countries and territories. Learn how Deloitte’s approximately 457,000 people worldwide make an impact that matters at </a:t>
            </a:r>
            <a:r>
              <a:rPr lang="en-US" dirty="0">
                <a:hlinkClick r:id="rId4"/>
              </a:rPr>
              <a:t>www.deloitte.com/de</a:t>
            </a:r>
            <a:r>
              <a:rPr lang="en-US" dirty="0"/>
              <a:t>.</a:t>
            </a:r>
          </a:p>
          <a:p>
            <a:r>
              <a:rPr lang="en-US" dirty="0"/>
              <a:t>This communication contains general information only, and none of </a:t>
            </a:r>
            <a:r>
              <a:rPr lang="de-DE" dirty="0"/>
              <a:t>Deloitte GmbH Wirtschaftsprüfungsgesellschaft </a:t>
            </a:r>
            <a:r>
              <a:rPr lang="de-DE" dirty="0" err="1"/>
              <a:t>or</a:t>
            </a:r>
            <a:r>
              <a:rPr lang="de-DE" dirty="0"/>
              <a:t> </a:t>
            </a:r>
            <a:r>
              <a:rPr lang="en-US" dirty="0"/>
              <a:t>Deloitte </a:t>
            </a:r>
            <a:r>
              <a:rPr lang="en-US" dirty="0" err="1"/>
              <a:t>Touche</a:t>
            </a:r>
            <a:r>
              <a:rPr lang="en-US" dirty="0"/>
              <a:t> Tohmatsu Limited (“DTTL”), its global network of member firms or their related entities (collectively, the “Deloitte organization”) is, by means of this communication, rendering professional advice or services. Before making any decision or taking any action that may affect your finances or your business, you should consult a qualified professional adviser. </a:t>
            </a:r>
          </a:p>
          <a:p>
            <a:r>
              <a:rPr lang="en-US" dirty="0"/>
              <a:t>No representations, warranties or undertakings (express or implied) are given as to the accuracy or completeness of the information in this communication, and none of DTTL, its member firms, related entities, employees or agents shall be liable or responsible for any loss or damage whatsoever arising directly or indirectly in connection with any person relying on this communication. DTTL and each of its member firms, and their related entities, are legally separate and independent entities.</a:t>
            </a:r>
          </a:p>
        </p:txBody>
      </p:sp>
      <p:sp>
        <p:nvSpPr>
          <p:cNvPr id="2" name="Bildplatzhalter 1">
            <a:extLst>
              <a:ext uri="{FF2B5EF4-FFF2-40B4-BE49-F238E27FC236}">
                <a16:creationId xmlns:a16="http://schemas.microsoft.com/office/drawing/2014/main" id="{13F7AB81-8B16-C072-8FA6-EC2459B885FD}"/>
              </a:ext>
            </a:extLst>
          </p:cNvPr>
          <p:cNvSpPr>
            <a:spLocks noGrp="1"/>
          </p:cNvSpPr>
          <p:nvPr>
            <p:ph type="pic" sz="quarter" idx="14"/>
          </p:nvPr>
        </p:nvSpPr>
        <p:spPr/>
        <p:txBody>
          <a:bodyPr/>
          <a:lstStyle/>
          <a:p>
            <a:endParaRPr lang="en-US"/>
          </a:p>
        </p:txBody>
      </p:sp>
      <p:sp>
        <p:nvSpPr>
          <p:cNvPr id="3" name="Textplatzhalter 2">
            <a:extLst>
              <a:ext uri="{FF2B5EF4-FFF2-40B4-BE49-F238E27FC236}">
                <a16:creationId xmlns:a16="http://schemas.microsoft.com/office/drawing/2014/main" id="{FE83D43D-2B2D-F5E3-57A0-FE143A13C31C}"/>
              </a:ext>
            </a:extLst>
          </p:cNvPr>
          <p:cNvSpPr>
            <a:spLocks noGrp="1"/>
          </p:cNvSpPr>
          <p:nvPr>
            <p:ph type="body" sz="quarter" idx="15"/>
          </p:nvPr>
        </p:nvSpPr>
        <p:spPr/>
        <p:txBody>
          <a:bodyPr/>
          <a:lstStyle/>
          <a:p>
            <a:endParaRPr lang="de-DE"/>
          </a:p>
        </p:txBody>
      </p:sp>
      <p:sp>
        <p:nvSpPr>
          <p:cNvPr id="7" name="Rectangle 4"/>
          <p:cNvSpPr>
            <a:spLocks noChangeArrowheads="1"/>
          </p:cNvSpPr>
          <p:nvPr/>
        </p:nvSpPr>
        <p:spPr bwMode="gray">
          <a:xfrm>
            <a:off x="457200" y="1714499"/>
            <a:ext cx="4787709" cy="342901"/>
          </a:xfrm>
          <a:prstGeom prst="rect">
            <a:avLst/>
          </a:prstGeom>
          <a:solidFill>
            <a:schemeClr val="accent1"/>
          </a:solidFill>
          <a:ln w="12700" algn="ctr">
            <a:noFill/>
            <a:miter lim="800000"/>
            <a:headEnd/>
            <a:tailEnd/>
          </a:ln>
          <a:effectLst/>
        </p:spPr>
        <p:txBody>
          <a:bodyPr vert="horz" wrap="square" lIns="72000" tIns="72000" rIns="72000" bIns="7200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err="1">
                <a:ln>
                  <a:noFill/>
                </a:ln>
                <a:solidFill>
                  <a:prstClr val="black"/>
                </a:solidFill>
                <a:effectLst/>
                <a:uLnTx/>
                <a:uFillTx/>
                <a:latin typeface="Calibri"/>
                <a:ea typeface="+mn-ea"/>
                <a:cs typeface="+mn-cs"/>
              </a:rPr>
              <a:t>Im</a:t>
            </a:r>
            <a:r>
              <a:rPr kumimoji="0" lang="en-US" sz="1200" b="1" i="0" u="none" strike="noStrike" kern="0" cap="none" spc="0" normalizeH="0" baseline="0" noProof="0" dirty="0">
                <a:ln>
                  <a:noFill/>
                </a:ln>
                <a:solidFill>
                  <a:prstClr val="black"/>
                </a:solidFill>
                <a:effectLst/>
                <a:uLnTx/>
                <a:uFillTx/>
                <a:latin typeface="Calibri"/>
                <a:ea typeface="+mn-ea"/>
                <a:cs typeface="+mn-cs"/>
              </a:rPr>
              <a:t> Disclaimer </a:t>
            </a:r>
            <a:r>
              <a:rPr kumimoji="0" lang="en-US" sz="1200" b="1" i="0" u="none" strike="noStrike" kern="0" cap="none" spc="0" normalizeH="0" baseline="0" noProof="0" dirty="0" err="1">
                <a:ln>
                  <a:noFill/>
                </a:ln>
                <a:solidFill>
                  <a:prstClr val="black"/>
                </a:solidFill>
                <a:effectLst/>
                <a:uLnTx/>
                <a:uFillTx/>
                <a:latin typeface="Calibri"/>
                <a:ea typeface="+mn-ea"/>
                <a:cs typeface="+mn-cs"/>
              </a:rPr>
              <a:t>gegebenenfalls</a:t>
            </a:r>
            <a:r>
              <a:rPr kumimoji="0" lang="en-US" sz="1200" b="1" i="0" u="none" strike="noStrike" kern="0" cap="none" spc="0" normalizeH="0" baseline="0" noProof="0" dirty="0">
                <a:ln>
                  <a:noFill/>
                </a:ln>
                <a:solidFill>
                  <a:prstClr val="black"/>
                </a:solidFill>
                <a:effectLst/>
                <a:uLnTx/>
                <a:uFillTx/>
                <a:latin typeface="Calibri"/>
                <a:ea typeface="+mn-ea"/>
                <a:cs typeface="+mn-cs"/>
              </a:rPr>
              <a:t> die </a:t>
            </a:r>
            <a:r>
              <a:rPr kumimoji="0" lang="en-US" sz="1200" b="1" i="0" u="none" strike="noStrike" kern="0" cap="none" spc="0" normalizeH="0" baseline="0" noProof="0" dirty="0" err="1">
                <a:ln>
                  <a:noFill/>
                </a:ln>
                <a:solidFill>
                  <a:prstClr val="black"/>
                </a:solidFill>
                <a:effectLst/>
                <a:uLnTx/>
                <a:uFillTx/>
                <a:latin typeface="Calibri"/>
                <a:ea typeface="+mn-ea"/>
                <a:cs typeface="+mn-cs"/>
              </a:rPr>
              <a:t>rechtliche</a:t>
            </a:r>
            <a:r>
              <a:rPr kumimoji="0" lang="en-US" sz="1200" b="1" i="0" u="none" strike="noStrike" kern="0" cap="none" spc="0" normalizeH="0" baseline="0" noProof="0" dirty="0">
                <a:ln>
                  <a:noFill/>
                </a:ln>
                <a:solidFill>
                  <a:prstClr val="black"/>
                </a:solidFill>
                <a:effectLst/>
                <a:uLnTx/>
                <a:uFillTx/>
                <a:latin typeface="Calibri"/>
                <a:ea typeface="+mn-ea"/>
                <a:cs typeface="+mn-cs"/>
              </a:rPr>
              <a:t> </a:t>
            </a:r>
            <a:r>
              <a:rPr kumimoji="0" lang="en-US" sz="1200" b="1" i="0" u="none" strike="noStrike" kern="0" cap="none" spc="0" normalizeH="0" baseline="0" noProof="0" dirty="0" err="1">
                <a:ln>
                  <a:noFill/>
                </a:ln>
                <a:solidFill>
                  <a:prstClr val="black"/>
                </a:solidFill>
                <a:effectLst/>
                <a:uLnTx/>
                <a:uFillTx/>
                <a:latin typeface="Calibri"/>
                <a:ea typeface="+mn-ea"/>
                <a:cs typeface="+mn-cs"/>
              </a:rPr>
              <a:t>Firmierung</a:t>
            </a:r>
            <a:r>
              <a:rPr kumimoji="0" lang="en-US" sz="1200" b="1" i="0" u="none" strike="noStrike" kern="0" cap="none" spc="0" normalizeH="0" baseline="0" noProof="0" dirty="0">
                <a:ln>
                  <a:noFill/>
                </a:ln>
                <a:solidFill>
                  <a:prstClr val="black"/>
                </a:solidFill>
                <a:effectLst/>
                <a:uLnTx/>
                <a:uFillTx/>
                <a:latin typeface="Calibri"/>
                <a:ea typeface="+mn-ea"/>
                <a:cs typeface="+mn-cs"/>
              </a:rPr>
              <a:t> </a:t>
            </a:r>
            <a:r>
              <a:rPr kumimoji="0" lang="en-US" sz="1200" b="1" i="0" u="none" strike="noStrike" kern="0" cap="none" spc="0" normalizeH="0" baseline="0" noProof="0" dirty="0" err="1">
                <a:ln>
                  <a:noFill/>
                </a:ln>
                <a:solidFill>
                  <a:prstClr val="black"/>
                </a:solidFill>
                <a:effectLst/>
                <a:uLnTx/>
                <a:uFillTx/>
                <a:latin typeface="Calibri"/>
                <a:ea typeface="+mn-ea"/>
                <a:cs typeface="+mn-cs"/>
              </a:rPr>
              <a:t>anpassen</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6" name="Rectangle 4"/>
          <p:cNvSpPr>
            <a:spLocks noChangeArrowheads="1"/>
          </p:cNvSpPr>
          <p:nvPr/>
        </p:nvSpPr>
        <p:spPr bwMode="gray">
          <a:xfrm>
            <a:off x="457200" y="2151470"/>
            <a:ext cx="4784480" cy="422405"/>
          </a:xfrm>
          <a:prstGeom prst="rect">
            <a:avLst/>
          </a:prstGeom>
          <a:solidFill>
            <a:srgbClr val="DA291C"/>
          </a:solidFill>
          <a:ln w="12700" algn="ctr">
            <a:noFill/>
            <a:miter lim="800000"/>
            <a:headEnd/>
            <a:tailEnd/>
          </a:ln>
          <a:effectLst/>
        </p:spPr>
        <p:txBody>
          <a:bodyPr vert="horz" wrap="square" lIns="72000" tIns="72000" rIns="72000" bIns="7200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Disclaimer </a:t>
            </a:r>
            <a:r>
              <a:rPr kumimoji="0" lang="en-US" sz="1800" b="1" i="0" u="none" strike="noStrike" kern="1200" cap="none" spc="0" normalizeH="0" baseline="0" noProof="0" dirty="0" err="1">
                <a:ln>
                  <a:noFill/>
                </a:ln>
                <a:solidFill>
                  <a:srgbClr val="FFFFFF"/>
                </a:solidFill>
                <a:effectLst/>
                <a:uLnTx/>
                <a:uFillTx/>
                <a:latin typeface="Calibri"/>
                <a:ea typeface="+mn-ea"/>
                <a:cs typeface="+mn-cs"/>
              </a:rPr>
              <a:t>externe</a:t>
            </a:r>
            <a:r>
              <a:rPr kumimoji="0" lang="en-US" sz="1800" b="1" i="0" u="none" strike="noStrike" kern="1200" cap="none" spc="0" normalizeH="0" baseline="0" noProof="0" dirty="0">
                <a:ln>
                  <a:noFill/>
                </a:ln>
                <a:solidFill>
                  <a:srgbClr val="FFFFFF"/>
                </a:solidFill>
                <a:effectLst/>
                <a:uLnTx/>
                <a:uFillTx/>
                <a:latin typeface="Calibri"/>
                <a:ea typeface="+mn-ea"/>
                <a:cs typeface="+mn-cs"/>
              </a:rPr>
              <a:t> </a:t>
            </a:r>
            <a:r>
              <a:rPr kumimoji="0" lang="en-US" sz="1800" b="1" i="0" u="none" strike="noStrike" kern="1200" cap="none" spc="0" normalizeH="0" baseline="0" noProof="0" dirty="0" err="1">
                <a:ln>
                  <a:noFill/>
                </a:ln>
                <a:solidFill>
                  <a:srgbClr val="FFFFFF"/>
                </a:solidFill>
                <a:effectLst/>
                <a:uLnTx/>
                <a:uFillTx/>
                <a:latin typeface="Calibri"/>
                <a:ea typeface="+mn-ea"/>
                <a:cs typeface="+mn-cs"/>
              </a:rPr>
              <a:t>Präsentation</a:t>
            </a:r>
            <a:r>
              <a:rPr kumimoji="0" lang="en-US" sz="1800" b="1" i="0" u="none" strike="noStrike" kern="1200" cap="none" spc="0" normalizeH="0" baseline="0" noProof="0" dirty="0">
                <a:ln>
                  <a:noFill/>
                </a:ln>
                <a:solidFill>
                  <a:srgbClr val="FFFFFF"/>
                </a:solidFill>
                <a:effectLst/>
                <a:uLnTx/>
                <a:uFillTx/>
                <a:latin typeface="Calibri"/>
                <a:ea typeface="+mn-ea"/>
                <a:cs typeface="+mn-cs"/>
              </a:rPr>
              <a:t> –</a:t>
            </a:r>
            <a:r>
              <a:rPr kumimoji="0" lang="en-US" sz="1800" b="1" i="0" u="none" strike="noStrike" kern="1200" cap="none" spc="0" normalizeH="0" baseline="0" noProof="0" dirty="0">
                <a:ln>
                  <a:noFill/>
                </a:ln>
                <a:solidFill>
                  <a:prstClr val="black"/>
                </a:solidFill>
                <a:effectLst/>
                <a:uLnTx/>
                <a:uFillTx/>
                <a:latin typeface="Calibri"/>
                <a:ea typeface="+mn-ea"/>
                <a:cs typeface="+mn-cs"/>
              </a:rPr>
              <a:t> </a:t>
            </a:r>
            <a:r>
              <a:rPr kumimoji="0" lang="en-US" sz="1800" b="1" i="0" u="none" strike="noStrike" kern="1200" cap="none" spc="0" normalizeH="0" baseline="0" noProof="0" dirty="0" err="1">
                <a:ln>
                  <a:noFill/>
                </a:ln>
                <a:solidFill>
                  <a:prstClr val="white"/>
                </a:solidFill>
                <a:effectLst/>
                <a:uLnTx/>
                <a:uFillTx/>
                <a:latin typeface="Calibri"/>
                <a:ea typeface="+mn-ea"/>
                <a:cs typeface="+mn-cs"/>
              </a:rPr>
              <a:t>Englisch</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9" name="TextBox 5"/>
          <p:cNvSpPr txBox="1">
            <a:spLocks/>
          </p:cNvSpPr>
          <p:nvPr/>
        </p:nvSpPr>
        <p:spPr bwMode="gray">
          <a:xfrm>
            <a:off x="457200" y="2658969"/>
            <a:ext cx="4794990" cy="269474"/>
          </a:xfrm>
          <a:prstGeom prst="rect">
            <a:avLst/>
          </a:prstGeom>
          <a:solidFill>
            <a:sysClr val="window" lastClr="FFFFFF"/>
          </a:solidFill>
          <a:ln w="25400" cap="flat" cmpd="sng" algn="ctr">
            <a:solidFill>
              <a:srgbClr val="DA291C"/>
            </a:solidFill>
            <a:prstDash val="solid"/>
            <a:round/>
            <a:headEnd type="none" w="med" len="med"/>
            <a:tailEnd type="none" w="med" len="med"/>
          </a:ln>
        </p:spPr>
        <p:txBody>
          <a:bodyPr wrap="square" lIns="83988" tIns="41994" rIns="83988" bIns="41994" rtlCol="0">
            <a:spAutoFit/>
          </a:bodyPr>
          <a:lstStyle/>
          <a:p>
            <a:pPr marL="0" marR="0" lvl="0" indent="0" algn="l" defTabSz="95761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a:ea typeface="+mn-ea"/>
                <a:cs typeface="+mn-cs"/>
              </a:rPr>
              <a:t>This slide contains mandatory information that must not be deleted.</a:t>
            </a:r>
          </a:p>
        </p:txBody>
      </p:sp>
    </p:spTree>
    <p:custDataLst>
      <p:tags r:id="rId1"/>
    </p:custDataLst>
    <p:extLst>
      <p:ext uri="{BB962C8B-B14F-4D97-AF65-F5344CB8AC3E}">
        <p14:creationId xmlns:p14="http://schemas.microsoft.com/office/powerpoint/2010/main" val="234034404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MIO_GUID" val="5a9019fc-4009-49aa-9aaf-a6d725a28e02"/>
  <p:tag name="MIO_EKGUID" val="7fc52270-56c0-4b9e-9cc3-05e86cb00c31"/>
  <p:tag name="MIO_UPDATE" val="True"/>
  <p:tag name="MIO_VERSION" val="03.03.2022 12:12:01"/>
  <p:tag name="MIO_DBID" val="fede6900-895c-4459-b97c-72b2b9dac459"/>
  <p:tag name="MIO_LASTDOWNLOADED" val="07.04.2022 12:21:38"/>
  <p:tag name="MIO_OBJECTNAME" val="Deloitte bezieht sich auf Deloitte Touche Tohmatsu Limited („DTTL“), ihr weltweites Netzwerk von Mitgliedsunternehmen und ihre verbundenen Unternehmen (zusammen die „Deloitte-Organisation“). DTTL (auch „Deloitte Global“ genannt) und jedes ihrer Mitgliedsu"/>
  <p:tag name="MIO_LASTEDITORNAME" val="Christine Koch"/>
</p:tagLst>
</file>

<file path=ppt/tags/tag3.xml><?xml version="1.0" encoding="utf-8"?>
<p:tagLst xmlns:a="http://schemas.openxmlformats.org/drawingml/2006/main" xmlns:r="http://schemas.openxmlformats.org/officeDocument/2006/relationships" xmlns:p="http://schemas.openxmlformats.org/presentationml/2006/main">
  <p:tag name="MIO_USER_INPUT_REQUIRED" val="Please add presentation titel;"/>
  <p:tag name="MIO_USER_INPUT_OPTIONAL" val=" "/>
  <p:tag name="MIO_USER_INPUT_TEXT" val=" "/>
</p:tagLst>
</file>

<file path=ppt/tags/tag30.xml><?xml version="1.0" encoding="utf-8"?>
<p:tagLst xmlns:a="http://schemas.openxmlformats.org/drawingml/2006/main" xmlns:r="http://schemas.openxmlformats.org/officeDocument/2006/relationships" xmlns:p="http://schemas.openxmlformats.org/presentationml/2006/main">
  <p:tag name="MIO_GUID" val="88e0f02f-6826-4bcc-b5d7-7349f480d397"/>
  <p:tag name="MIO_EKGUID" val="f36f52be-6b4f-4374-bbbf-b593a2c8932d"/>
  <p:tag name="MIO_UPDATE" val="True"/>
  <p:tag name="MIO_VERSION" val="22.12.2021 11:58:52"/>
  <p:tag name="MIO_DBID" val="fede6900-895c-4459-b97c-72b2b9dac459"/>
  <p:tag name="MIO_LASTDOWNLOADED" val="07.04.2022 12:21:38"/>
  <p:tag name="MIO_OBJECTNAME" val="Deloitte refers to one or more of Deloitte Touche Tohmatsu Limited (“DTTL”), its global network of member firms, and their related entities (collectively, the “Deloitte organization”). DTTL (also referred to as “Deloitte Global”) and each of its member fi"/>
  <p:tag name="MIO_LASTEDITORNAME" val="Isabel Steimle"/>
</p:tagLst>
</file>

<file path=ppt/tags/tag4.xml><?xml version="1.0" encoding="utf-8"?>
<p:tagLst xmlns:a="http://schemas.openxmlformats.org/drawingml/2006/main" xmlns:r="http://schemas.openxmlformats.org/officeDocument/2006/relationships" xmlns:p="http://schemas.openxmlformats.org/presentationml/2006/main">
  <p:tag name="MIO_USER_INPUT_REQUIRED" val="Member firms and DTTL;Insert appropriate copyright (do not change or delete)"/>
  <p:tag name="MIO_USER_INPUT_OPTIONAL" val=" "/>
  <p:tag name="MIO_USER_INPUT_TEXT" val=" "/>
</p:tagLst>
</file>

<file path=ppt/tags/tag5.xml><?xml version="1.0" encoding="utf-8"?>
<p:tagLst xmlns:a="http://schemas.openxmlformats.org/drawingml/2006/main" xmlns:r="http://schemas.openxmlformats.org/officeDocument/2006/relationships" xmlns:p="http://schemas.openxmlformats.org/presentationml/2006/main">
  <p:tag name="MIO_HDS" val="True"/>
  <p:tag name="MIO_SKIPVERSION" val="01.01.0001 00:00:00"/>
  <p:tag name="MIO_UPDATE" val="True"/>
  <p:tag name="MIO_FALLBACK_LAYOUT" val="1"/>
  <p:tag name="MIO_SHOW_DATE" val="False"/>
  <p:tag name="MIO_SHOW_FOOTER" val="False"/>
  <p:tag name="MIO_SHOW_PAGENUMBER" val="False"/>
  <p:tag name="MIO_AVOID_BLANK_LAYOUT" val="True"/>
  <p:tag name="MIO_CD_LAYOUT_VALID_AREA" val="False"/>
  <p:tag name="MIO_EMBED_FONT" val="False"/>
  <p:tag name="MIO_MATCH_COLOR_SCHEME" val="False"/>
  <p:tag name="MIO_NUMBER_OF_VALID_LAYOUTS" val="28"/>
  <p:tag name="MIO_EKGUID" val="1137f388-d257-44c7-abdf-c0d75a0331bb"/>
  <p:tag name="MIO_DBID" val="fede6900-895c-4459-b97c-72b2b9dac459"/>
  <p:tag name="MIO_VERSION" val="20.12.2024 08:51:07"/>
  <p:tag name="MIO_OBJECTNAME" val="01 Deloitte 16:9 (2025) short"/>
  <p:tag name="MIO_LASTDOWNLOADED" val="21.02.2025 22:37:00.458"/>
  <p:tag name="MIO_CONTENTTAG" val="iE0QitrGH02aHaP2VrVlBA=="/>
  <p:tag name="MIO_CDID" val="b832c4bc-5070-4232-bfdb-3d42c9da7c2d"/>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Brand Theme">
  <a:themeElements>
    <a:clrScheme name="Custom 3">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Custom 2">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2" id="{57ECC965-9F89-4A4E-BF24-E1BEF30EC054}" vid="{19A2DA7C-225B-47C3-92B9-9FA911C294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C0B5E8C28FBB4DB6BB6E6547CA8A70" ma:contentTypeVersion="14" ma:contentTypeDescription="Create a new document." ma:contentTypeScope="" ma:versionID="4c6617896dbd6066d418e5883b6ed562">
  <xsd:schema xmlns:xsd="http://www.w3.org/2001/XMLSchema" xmlns:xs="http://www.w3.org/2001/XMLSchema" xmlns:p="http://schemas.microsoft.com/office/2006/metadata/properties" xmlns:ns3="8f1e2369-70da-40d7-b978-99d0855b91b8" xmlns:ns4="8ee28f6f-733e-446a-845c-015b8614e1f7" targetNamespace="http://schemas.microsoft.com/office/2006/metadata/properties" ma:root="true" ma:fieldsID="7beb73ffafaeb73ea273bd43962ac528" ns3:_="" ns4:_="">
    <xsd:import namespace="8f1e2369-70da-40d7-b978-99d0855b91b8"/>
    <xsd:import namespace="8ee28f6f-733e-446a-845c-015b8614e1f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4:SharedWithUsers" minOccurs="0"/>
                <xsd:element ref="ns4:SharedWithDetails" minOccurs="0"/>
                <xsd:element ref="ns4:SharingHintHash" minOccurs="0"/>
                <xsd:element ref="ns3:MediaServiceLocation" minOccurs="0"/>
                <xsd:element ref="ns3:MediaServiceGenerationTime" minOccurs="0"/>
                <xsd:element ref="ns3:MediaServiceEventHashCode"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1e2369-70da-40d7-b978-99d0855b91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ee28f6f-733e-446a-845c-015b8614e1f7"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86733A4-93AF-4934-A5DC-8C070E6AFE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f1e2369-70da-40d7-b978-99d0855b91b8"/>
    <ds:schemaRef ds:uri="8ee28f6f-733e-446a-845c-015b8614e1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1B0BFA-154F-4FE6-8C46-2B0CF6A6ECED}">
  <ds:schemaRefs>
    <ds:schemaRef ds:uri="http://schemas.microsoft.com/sharepoint/v3/contenttype/forms"/>
  </ds:schemaRefs>
</ds:datastoreItem>
</file>

<file path=customXml/itemProps3.xml><?xml version="1.0" encoding="utf-8"?>
<ds:datastoreItem xmlns:ds="http://schemas.openxmlformats.org/officeDocument/2006/customXml" ds:itemID="{2EEE0193-3346-4FA1-A6C3-2BE7C7DE3BC4}">
  <ds:schemaRefs>
    <ds:schemaRef ds:uri="http://purl.org/dc/dcmitype/"/>
    <ds:schemaRef ds:uri="http://purl.org/dc/terms/"/>
    <ds:schemaRef ds:uri="http://purl.org/dc/elements/1.1/"/>
    <ds:schemaRef ds:uri="8ee28f6f-733e-446a-845c-015b8614e1f7"/>
    <ds:schemaRef ds:uri="8f1e2369-70da-40d7-b978-99d0855b91b8"/>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s>
</ds:datastoreItem>
</file>

<file path=docMetadata/LabelInfo.xml><?xml version="1.0" encoding="utf-8"?>
<clbl:labelList xmlns:clbl="http://schemas.microsoft.com/office/2020/mipLabelMetadata">
  <clbl:label id="{ea60d57e-af5b-4752-ac57-3e4f28ca11dc}" enabled="1" method="Standard" siteId="{36da45f1-dd2c-4d1f-af13-5abe46b99921}" contentBits="0" removed="0"/>
</clbl:labelList>
</file>

<file path=docProps/app.xml><?xml version="1.0" encoding="utf-8"?>
<Properties xmlns="http://schemas.openxmlformats.org/officeDocument/2006/extended-properties" xmlns:vt="http://schemas.openxmlformats.org/officeDocument/2006/docPropsVTypes">
  <Template>Presentation_16x9_OnScreen_PPT_22092023</Template>
  <TotalTime>0</TotalTime>
  <Words>1594</Words>
  <Application>Microsoft Macintosh PowerPoint</Application>
  <PresentationFormat>Breitbild</PresentationFormat>
  <Paragraphs>104</Paragraphs>
  <Slides>9</Slides>
  <Notes>8</Notes>
  <HiddenSlides>0</HiddenSlides>
  <MMClips>0</MMClips>
  <ScaleCrop>false</ScaleCrop>
  <HeadingPairs>
    <vt:vector size="8" baseType="variant">
      <vt:variant>
        <vt:lpstr>Verwendete Schriftarten</vt:lpstr>
      </vt:variant>
      <vt:variant>
        <vt:i4>6</vt:i4>
      </vt:variant>
      <vt:variant>
        <vt:lpstr>Design</vt:lpstr>
      </vt:variant>
      <vt:variant>
        <vt:i4>1</vt:i4>
      </vt:variant>
      <vt:variant>
        <vt:lpstr>Eingebettete OLE-Server</vt:lpstr>
      </vt:variant>
      <vt:variant>
        <vt:i4>1</vt:i4>
      </vt:variant>
      <vt:variant>
        <vt:lpstr>Folientitel</vt:lpstr>
      </vt:variant>
      <vt:variant>
        <vt:i4>9</vt:i4>
      </vt:variant>
    </vt:vector>
  </HeadingPairs>
  <TitlesOfParts>
    <vt:vector size="17" baseType="lpstr">
      <vt:lpstr>Arial</vt:lpstr>
      <vt:lpstr>Calibri</vt:lpstr>
      <vt:lpstr>Calibri Light</vt:lpstr>
      <vt:lpstr>Menlo</vt:lpstr>
      <vt:lpstr>Verdana</vt:lpstr>
      <vt:lpstr>Wingdings 2</vt:lpstr>
      <vt:lpstr>Deloitte Brand Theme</vt:lpstr>
      <vt:lpstr>think-cell Folie</vt:lpstr>
      <vt:lpstr>Merz Pharma | DefTax Implementierung </vt:lpstr>
      <vt:lpstr>Agenda</vt:lpstr>
      <vt:lpstr>1. Begrüßung &amp; Zielsetzung (0:00 - 0:15 Uhr) </vt:lpstr>
      <vt:lpstr>2. Detaillierte technische Architektur (0:15 - 1:00 Uhr)</vt:lpstr>
      <vt:lpstr>3. Teststrategie &amp; Qualitätskontrolle (1:00 - 1:45 Uhr)</vt:lpstr>
      <vt:lpstr>4. Vorbereitung auf die Implementierung &amp; nächste Schritte (2:00 - 2:30 Uhr)</vt:lpstr>
      <vt:lpstr>5. Abschluss &amp; Diskussion (2:30 - 3:00 Uhr)</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heading two lines</dc:title>
  <dc:creator>Dana Smith, Mercedes Maria</dc:creator>
  <cp:lastModifiedBy>Mark Schulze</cp:lastModifiedBy>
  <cp:revision>41</cp:revision>
  <dcterms:created xsi:type="dcterms:W3CDTF">2023-09-27T08:28:31Z</dcterms:created>
  <dcterms:modified xsi:type="dcterms:W3CDTF">2025-02-22T00:46:26Z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2021-04-30T22:39:53Z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db8dcbfc-9da1-4960-b70d-4d360a6d5a6c</vt:lpwstr>
  </property>
  <property fmtid="{D5CDD505-2E9C-101B-9397-08002B2CF9AE}" pid="8" name="MSIP_Label_ea60d57e-af5b-4752-ac57-3e4f28ca11dc_ContentBits">
    <vt:lpwstr>0</vt:lpwstr>
  </property>
  <property fmtid="{D5CDD505-2E9C-101B-9397-08002B2CF9AE}" pid="9" name="ContentTypeId">
    <vt:lpwstr>0x01010097C0B5E8C28FBB4DB6BB6E6547CA8A70</vt:lpwstr>
  </property>
</Properties>
</file>