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Specificity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shoaf</a:t>
            </a:r>
            <a:endParaRPr lang="en-US" dirty="0"/>
          </a:p>
          <a:p>
            <a:r>
              <a:rPr lang="en-US" dirty="0" err="1"/>
              <a:t>Cit</a:t>
            </a:r>
            <a:r>
              <a:rPr lang="en-US" dirty="0"/>
              <a:t> 230</a:t>
            </a:r>
          </a:p>
        </p:txBody>
      </p:sp>
    </p:spTree>
    <p:extLst>
      <p:ext uri="{BB962C8B-B14F-4D97-AF65-F5344CB8AC3E}">
        <p14:creationId xmlns:p14="http://schemas.microsoft.com/office/powerpoint/2010/main" val="38592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Specificity is the means by which browsers decide which </a:t>
            </a:r>
            <a:r>
              <a:rPr lang="en-US" b="1" dirty="0"/>
              <a:t>CSS</a:t>
            </a:r>
            <a:r>
              <a:rPr lang="en-US" dirty="0"/>
              <a:t> property values are the most relevant to an element and, therefore, will be applied.</a:t>
            </a:r>
          </a:p>
          <a:p>
            <a:r>
              <a:rPr lang="en-US" dirty="0"/>
              <a:t>There are 4 types of specificity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IDs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8881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240" y="1951513"/>
            <a:ext cx="5852160" cy="413766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Types are classified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i.e.: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in 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h2 { color: green }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53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36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CSS Specificity</vt:lpstr>
      <vt:lpstr>Specificity</vt:lpstr>
      <vt:lpstr>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Specificity</dc:title>
  <dc:creator>Mike</dc:creator>
  <cp:lastModifiedBy>Mike</cp:lastModifiedBy>
  <cp:revision>2</cp:revision>
  <dcterms:created xsi:type="dcterms:W3CDTF">2016-10-11T14:07:09Z</dcterms:created>
  <dcterms:modified xsi:type="dcterms:W3CDTF">2016-10-11T14:22:24Z</dcterms:modified>
</cp:coreProperties>
</file>