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kshoaf.github.io/presentation/presenta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" TargetMode="External"/><Relationship Id="rId2" Type="http://schemas.openxmlformats.org/officeDocument/2006/relationships/hyperlink" Target="http://www.w3school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Specificity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</a:t>
            </a:r>
            <a:r>
              <a:rPr lang="en-US" dirty="0" err="1"/>
              <a:t>shoaf</a:t>
            </a:r>
            <a:endParaRPr lang="en-US" dirty="0"/>
          </a:p>
          <a:p>
            <a:r>
              <a:rPr lang="en-US" dirty="0" err="1"/>
              <a:t>Cit</a:t>
            </a:r>
            <a:r>
              <a:rPr lang="en-US" dirty="0"/>
              <a:t> 230</a:t>
            </a:r>
          </a:p>
        </p:txBody>
      </p:sp>
    </p:spTree>
    <p:extLst>
      <p:ext uri="{BB962C8B-B14F-4D97-AF65-F5344CB8AC3E}">
        <p14:creationId xmlns:p14="http://schemas.microsoft.com/office/powerpoint/2010/main" val="385923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8734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37252"/>
            <a:ext cx="9905999" cy="5115339"/>
          </a:xfrm>
        </p:spPr>
        <p:txBody>
          <a:bodyPr/>
          <a:lstStyle/>
          <a:p>
            <a:r>
              <a:rPr lang="en-US" dirty="0"/>
              <a:t>Specificity is the means by which browsers decide which </a:t>
            </a:r>
            <a:r>
              <a:rPr lang="en-US" b="1" dirty="0"/>
              <a:t>CSS</a:t>
            </a:r>
            <a:r>
              <a:rPr lang="en-US" dirty="0"/>
              <a:t> property values are the most relevant to an element and, therefore, will be applied.</a:t>
            </a:r>
          </a:p>
          <a:p>
            <a:r>
              <a:rPr lang="en-US" dirty="0"/>
              <a:t>There are 4 types of specificity that are added up</a:t>
            </a:r>
          </a:p>
          <a:p>
            <a:pPr lvl="1"/>
            <a:r>
              <a:rPr lang="en-US" dirty="0"/>
              <a:t>Inline = a</a:t>
            </a:r>
          </a:p>
          <a:p>
            <a:pPr lvl="1"/>
            <a:r>
              <a:rPr lang="en-US" dirty="0"/>
              <a:t>IDs = b</a:t>
            </a:r>
          </a:p>
          <a:p>
            <a:pPr lvl="1"/>
            <a:r>
              <a:rPr lang="en-US" dirty="0"/>
              <a:t>Classes = c</a:t>
            </a:r>
          </a:p>
          <a:p>
            <a:pPr lvl="1"/>
            <a:r>
              <a:rPr lang="en-US" dirty="0"/>
              <a:t>Types = d</a:t>
            </a:r>
          </a:p>
          <a:p>
            <a:r>
              <a:rPr lang="en-US" dirty="0"/>
              <a:t>Added by this situation:</a:t>
            </a:r>
          </a:p>
          <a:p>
            <a:pPr lvl="1"/>
            <a:r>
              <a:rPr lang="en-US" dirty="0"/>
              <a:t>a, b, c, d</a:t>
            </a:r>
          </a:p>
          <a:p>
            <a:pPr lvl="1"/>
            <a:r>
              <a:rPr lang="en-US"/>
              <a:t>A = 1000, B=100, C=10, D=1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0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69" y="530087"/>
            <a:ext cx="10683331" cy="73873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Types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460" y="1951513"/>
            <a:ext cx="5249939" cy="413766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24069" y="1951513"/>
            <a:ext cx="4969566" cy="4068417"/>
          </a:xfrm>
        </p:spPr>
        <p:txBody>
          <a:bodyPr>
            <a:noAutofit/>
          </a:bodyPr>
          <a:lstStyle/>
          <a:p>
            <a:r>
              <a:rPr lang="en-US" sz="2400" dirty="0"/>
              <a:t>Types are classified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i.e.: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h2, p,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in CSS: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h2 { color: green;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will change ALL h2 elements</a:t>
            </a:r>
          </a:p>
          <a:p>
            <a:pPr lvl="1"/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953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0724" y="384312"/>
            <a:ext cx="9905998" cy="970653"/>
          </a:xfrm>
        </p:spPr>
        <p:txBody>
          <a:bodyPr/>
          <a:lstStyle/>
          <a:p>
            <a:r>
              <a:rPr lang="en-US" dirty="0"/>
              <a:t>How it looks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49" y="1603513"/>
            <a:ext cx="10045148" cy="51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7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92561" y="450573"/>
            <a:ext cx="5934508" cy="659225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Classes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59026" y="2249486"/>
            <a:ext cx="3903113" cy="354171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Will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class=“…”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example it was coded 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.news { color: blue;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It pulls out anything with ‘class=“</a:t>
            </a:r>
            <a:r>
              <a:rPr lang="en-US" sz="2600" dirty="0">
                <a:solidFill>
                  <a:srgbClr val="FF0000"/>
                </a:solidFill>
              </a:rPr>
              <a:t>news</a:t>
            </a:r>
            <a:r>
              <a:rPr lang="en-US" sz="2600" dirty="0"/>
              <a:t>” ‘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39" y="1383579"/>
            <a:ext cx="8129861" cy="527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3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92561" y="450573"/>
            <a:ext cx="5934508" cy="659225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IDs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59026" y="2249486"/>
            <a:ext cx="3903113" cy="3541714"/>
          </a:xfrm>
        </p:spPr>
        <p:txBody>
          <a:bodyPr>
            <a:normAutofit/>
          </a:bodyPr>
          <a:lstStyle/>
          <a:p>
            <a:r>
              <a:rPr lang="en-US" sz="2000" dirty="0"/>
              <a:t>Will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id=“…”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example it was coded 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#news { color: purple;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 pulls out anything with ‘id=“</a:t>
            </a:r>
            <a:r>
              <a:rPr lang="en-US" sz="2000" dirty="0">
                <a:solidFill>
                  <a:srgbClr val="FF0000"/>
                </a:solidFill>
              </a:rPr>
              <a:t>news</a:t>
            </a:r>
            <a:r>
              <a:rPr lang="en-US" sz="2000" dirty="0"/>
              <a:t>” ‘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38" y="1728919"/>
            <a:ext cx="8129861" cy="457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3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92561" y="450573"/>
            <a:ext cx="5934508" cy="659225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Inline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59026" y="2249486"/>
            <a:ext cx="3903113" cy="3541714"/>
          </a:xfrm>
        </p:spPr>
        <p:txBody>
          <a:bodyPr>
            <a:normAutofit/>
          </a:bodyPr>
          <a:lstStyle/>
          <a:p>
            <a:r>
              <a:rPr lang="en-US" sz="2000" dirty="0"/>
              <a:t>Will be: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&lt;h2 … style=“color: red; &gt;</a:t>
            </a:r>
          </a:p>
          <a:p>
            <a:r>
              <a:rPr lang="en-US" sz="2000" dirty="0"/>
              <a:t>This is the most powerful out of the 4 types.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470" y="1831754"/>
            <a:ext cx="7805530" cy="43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5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of examples</a:t>
            </a:r>
          </a:p>
          <a:p>
            <a:pPr lvl="1"/>
            <a:r>
              <a:rPr lang="en-US" dirty="0">
                <a:hlinkClick r:id="rId2"/>
              </a:rPr>
              <a:t>mkshoaf.github.io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0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http://www.w3schools.org</a:t>
            </a:r>
            <a:endParaRPr lang="en-US" dirty="0"/>
          </a:p>
          <a:p>
            <a:r>
              <a:rPr lang="en-US" dirty="0">
                <a:hlinkClick r:id="rId3"/>
              </a:rPr>
              <a:t>http://www.sitepoint.com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23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220</TotalTime>
  <Words>154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CSS Specificity</vt:lpstr>
      <vt:lpstr>Specificity</vt:lpstr>
      <vt:lpstr>Types</vt:lpstr>
      <vt:lpstr>How it looks</vt:lpstr>
      <vt:lpstr>Classes</vt:lpstr>
      <vt:lpstr>IDs</vt:lpstr>
      <vt:lpstr>Inline</vt:lpstr>
      <vt:lpstr>Example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Specificity</dc:title>
  <dc:creator>Mike</dc:creator>
  <cp:lastModifiedBy>Mike Shoaf</cp:lastModifiedBy>
  <cp:revision>13</cp:revision>
  <dcterms:created xsi:type="dcterms:W3CDTF">2016-10-11T14:07:09Z</dcterms:created>
  <dcterms:modified xsi:type="dcterms:W3CDTF">2016-10-12T16:43:05Z</dcterms:modified>
</cp:coreProperties>
</file>