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shoaf</a:t>
            </a:r>
            <a:endParaRPr lang="en-US" dirty="0"/>
          </a:p>
          <a:p>
            <a:r>
              <a:rPr lang="en-US" dirty="0" err="1"/>
              <a:t>Cit</a:t>
            </a:r>
            <a:r>
              <a:rPr lang="en-US" dirty="0"/>
              <a:t> 230</a:t>
            </a:r>
          </a:p>
        </p:txBody>
      </p:sp>
    </p:spTree>
    <p:extLst>
      <p:ext uri="{BB962C8B-B14F-4D97-AF65-F5344CB8AC3E}">
        <p14:creationId xmlns:p14="http://schemas.microsoft.com/office/powerpoint/2010/main" val="38592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Specificity is the means by which browsers decide which </a:t>
            </a:r>
            <a:r>
              <a:rPr lang="en-US" b="1" dirty="0"/>
              <a:t>CSS</a:t>
            </a:r>
            <a:r>
              <a:rPr lang="en-US" dirty="0"/>
              <a:t> property values are the most relevant to an element and, therefore, will be applied.</a:t>
            </a:r>
          </a:p>
          <a:p>
            <a:r>
              <a:rPr lang="en-US" dirty="0"/>
              <a:t>There are 4 types of specificity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IDs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8881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69" y="530087"/>
            <a:ext cx="10683331" cy="73873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460" y="1951513"/>
            <a:ext cx="5249939" cy="413766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4069" y="1951513"/>
            <a:ext cx="4969566" cy="4068417"/>
          </a:xfrm>
        </p:spPr>
        <p:txBody>
          <a:bodyPr>
            <a:noAutofit/>
          </a:bodyPr>
          <a:lstStyle/>
          <a:p>
            <a:r>
              <a:rPr lang="en-US" sz="2400" dirty="0"/>
              <a:t>Types are classified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i.e.: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h2, p,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in 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h2 { color: green;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change ALL h2 elements</a:t>
            </a:r>
          </a:p>
          <a:p>
            <a:pPr lvl="1"/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5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0724" y="384312"/>
            <a:ext cx="9905998" cy="970653"/>
          </a:xfrm>
        </p:spPr>
        <p:txBody>
          <a:bodyPr/>
          <a:lstStyle/>
          <a:p>
            <a:r>
              <a:rPr lang="en-US" dirty="0"/>
              <a:t>How it looks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9" y="1603513"/>
            <a:ext cx="10045148" cy="5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Classes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class=“…”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example it was coded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.news { color: blue;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It pulls out anything with ‘class=“</a:t>
            </a:r>
            <a:r>
              <a:rPr lang="en-US" sz="2600" dirty="0">
                <a:solidFill>
                  <a:srgbClr val="FF0000"/>
                </a:solidFill>
              </a:rPr>
              <a:t>news</a:t>
            </a:r>
            <a:r>
              <a:rPr lang="en-US" sz="2600" dirty="0"/>
              <a:t>” ‘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39" y="1383579"/>
            <a:ext cx="8129861" cy="52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3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84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CSS Specificity</vt:lpstr>
      <vt:lpstr>Specificity</vt:lpstr>
      <vt:lpstr>Types</vt:lpstr>
      <vt:lpstr>How it looks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Specificity</dc:title>
  <dc:creator>Mike</dc:creator>
  <cp:lastModifiedBy>Mike</cp:lastModifiedBy>
  <cp:revision>8</cp:revision>
  <dcterms:created xsi:type="dcterms:W3CDTF">2016-10-11T14:07:09Z</dcterms:created>
  <dcterms:modified xsi:type="dcterms:W3CDTF">2016-10-11T14:45:37Z</dcterms:modified>
</cp:coreProperties>
</file>