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1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5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3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7A97-E4D5-4FF1-8A60-00367D8090EC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3903-5FA7-4F21-9844-35C71807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siddiki/Data-Science-Project/blob/master/Data_Science_Project_MKS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siddiki/Data-Science-Project/blob/master/Data_Science_Project_MKS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F0C7-B8A6-46ED-A364-295EAF12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075" y="1091821"/>
            <a:ext cx="8557146" cy="2008707"/>
          </a:xfrm>
        </p:spPr>
        <p:txBody>
          <a:bodyPr>
            <a:noAutofit/>
          </a:bodyPr>
          <a:lstStyle/>
          <a:p>
            <a:r>
              <a:rPr lang="en-US" sz="4500" dirty="0"/>
              <a:t>Analyzing energy use pattern of US customers, identifying energy use problem and  provide solution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1A92B-9C1D-4A93-B2AA-C23DC38E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49805"/>
            <a:ext cx="6858000" cy="1655762"/>
          </a:xfrm>
        </p:spPr>
        <p:txBody>
          <a:bodyPr/>
          <a:lstStyle/>
          <a:p>
            <a:r>
              <a:rPr lang="en-US" dirty="0"/>
              <a:t>Prepared by </a:t>
            </a:r>
          </a:p>
          <a:p>
            <a:r>
              <a:rPr lang="en-US" dirty="0"/>
              <a:t>Mahbube K. Siddiki, Ph.D.</a:t>
            </a:r>
          </a:p>
        </p:txBody>
      </p:sp>
    </p:spTree>
    <p:extLst>
      <p:ext uri="{BB962C8B-B14F-4D97-AF65-F5344CB8AC3E}">
        <p14:creationId xmlns:p14="http://schemas.microsoft.com/office/powerpoint/2010/main" val="10633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8E2-5E33-4FC9-86F1-1618BF9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153582"/>
            <a:ext cx="8755039" cy="1047421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C16B-8E8A-4CF7-B613-C20BA799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1494429"/>
            <a:ext cx="8755039" cy="4865427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Expected result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6491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8E2-5E33-4FC9-86F1-1618BF9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153582"/>
            <a:ext cx="8755039" cy="1047421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C16B-8E8A-4CF7-B613-C20BA799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1494429"/>
            <a:ext cx="8755039" cy="4865427"/>
          </a:xfrm>
        </p:spPr>
        <p:txBody>
          <a:bodyPr>
            <a:normAutofit/>
          </a:bodyPr>
          <a:lstStyle/>
          <a:p>
            <a:r>
              <a:rPr lang="en-US" sz="2500" dirty="0"/>
              <a:t>US Energy Information Administration, EIA administers the Residential Energy Consumption Survey (RECS) to a nationally representative sample of housing units. </a:t>
            </a:r>
          </a:p>
          <a:p>
            <a:r>
              <a:rPr lang="en-US" sz="2500" dirty="0"/>
              <a:t>Traditionally, specially trained interviewers collect energy characteristics on the housing unit, usage patterns, and household demographics. </a:t>
            </a:r>
          </a:p>
          <a:p>
            <a:r>
              <a:rPr lang="en-US" sz="2500" dirty="0"/>
              <a:t>Data include energy costs and usage for heating, cooling, appliances and other end uses.</a:t>
            </a:r>
          </a:p>
          <a:p>
            <a:r>
              <a:rPr lang="en-US" sz="2500" dirty="0"/>
              <a:t>This data is used by federal government for policy making purposed and it is also open to public for further research and analysis</a:t>
            </a:r>
          </a:p>
        </p:txBody>
      </p:sp>
    </p:spTree>
    <p:extLst>
      <p:ext uri="{BB962C8B-B14F-4D97-AF65-F5344CB8AC3E}">
        <p14:creationId xmlns:p14="http://schemas.microsoft.com/office/powerpoint/2010/main" val="335846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8E2-5E33-4FC9-86F1-1618BF9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153583"/>
            <a:ext cx="8755039" cy="870000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C16B-8E8A-4CF7-B613-C20BA799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1160061"/>
            <a:ext cx="8755039" cy="5022375"/>
          </a:xfrm>
        </p:spPr>
        <p:txBody>
          <a:bodyPr>
            <a:normAutofit/>
          </a:bodyPr>
          <a:lstStyle/>
          <a:p>
            <a:r>
              <a:rPr lang="en-US" sz="2500" dirty="0"/>
              <a:t>Nearly one-third of U.S. households (31%) reported facing a challenge in paying energy bills or sustaining adequate heating and cooling in their homes in 2015. </a:t>
            </a:r>
          </a:p>
          <a:p>
            <a:r>
              <a:rPr lang="en-US" sz="2500" dirty="0"/>
              <a:t>According to the most recent results from EIA’s Residential Energy Consumption Survey (RECS), </a:t>
            </a:r>
            <a:r>
              <a:rPr lang="en-US" sz="2500" dirty="0">
                <a:solidFill>
                  <a:srgbClr val="FF0000"/>
                </a:solidFill>
              </a:rPr>
              <a:t>about one in five households reported reducing or forgoing necessities such as food and medicine to pay an energy bill, and 14% reported receiving a disconnection notice for energy service</a:t>
            </a:r>
            <a:r>
              <a:rPr lang="en-US" sz="2500" dirty="0"/>
              <a:t>. </a:t>
            </a:r>
          </a:p>
          <a:p>
            <a:r>
              <a:rPr lang="en-US" sz="2500" dirty="0"/>
              <a:t>Households may also use less energy than they would prefer; 11% of households surveyed reported keeping their home at an unhealthy or unsafe temperature.</a:t>
            </a:r>
          </a:p>
          <a:p>
            <a:r>
              <a:rPr lang="en-US" sz="2500" dirty="0"/>
              <a:t>So policy makers and business people need to come together to tack this issue which is mostly out of public eye</a:t>
            </a:r>
          </a:p>
        </p:txBody>
      </p:sp>
    </p:spTree>
    <p:extLst>
      <p:ext uri="{BB962C8B-B14F-4D97-AF65-F5344CB8AC3E}">
        <p14:creationId xmlns:p14="http://schemas.microsoft.com/office/powerpoint/2010/main" val="1906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8E2-5E33-4FC9-86F1-1618BF9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153583"/>
            <a:ext cx="8755039" cy="870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Objectives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C16B-8E8A-4CF7-B613-C20BA799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1337481"/>
            <a:ext cx="8755039" cy="5022375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The first set of objectives of this project is:</a:t>
            </a:r>
          </a:p>
          <a:p>
            <a:pPr lvl="1"/>
            <a:r>
              <a:rPr lang="en-US" sz="2100" dirty="0"/>
              <a:t>Analyze household income, Identify low income areas, relate them to ethnicity (Black, White, Latino), </a:t>
            </a:r>
          </a:p>
          <a:p>
            <a:pPr lvl="1"/>
            <a:r>
              <a:rPr lang="en-US" sz="2100" dirty="0"/>
              <a:t>Analyze energy use pattern, identify high energy and low energy consumption appliances</a:t>
            </a:r>
          </a:p>
          <a:p>
            <a:r>
              <a:rPr lang="en-US" sz="2500" dirty="0"/>
              <a:t>Second set of objectives are related to suggestions for specific household </a:t>
            </a:r>
          </a:p>
          <a:p>
            <a:pPr lvl="1"/>
            <a:r>
              <a:rPr lang="en-US" sz="2100" dirty="0"/>
              <a:t>Change the energy use behavior e.g. by avoiding certain appliances and using others at a certain time of the day, using more energy in off pick hour etc.</a:t>
            </a:r>
          </a:p>
          <a:p>
            <a:pPr lvl="1"/>
            <a:r>
              <a:rPr lang="en-US" sz="2100" dirty="0"/>
              <a:t>Possible use of alternative source of energy like wind or solar and determine probable size of system based on house hold load, </a:t>
            </a:r>
            <a:r>
              <a:rPr lang="en-US" sz="2100" dirty="0" err="1"/>
              <a:t>usisng</a:t>
            </a:r>
            <a:r>
              <a:rPr lang="en-US" sz="2100" dirty="0"/>
              <a:t> energy efficient appliances</a:t>
            </a:r>
          </a:p>
          <a:p>
            <a:r>
              <a:rPr lang="en-US" sz="2500" dirty="0"/>
              <a:t>Third set of objectives are to connect concerning households to </a:t>
            </a:r>
          </a:p>
          <a:p>
            <a:pPr lvl="1"/>
            <a:r>
              <a:rPr lang="en-US" sz="2100" dirty="0"/>
              <a:t>Federal agencies like DOE to get incentives for improved energy efficient home/appliances</a:t>
            </a:r>
          </a:p>
          <a:p>
            <a:pPr lvl="1"/>
            <a:r>
              <a:rPr lang="en-US" sz="2100" dirty="0"/>
              <a:t>Business organizations to get necessary services regarding alternative energy e.g. wind or solar with an affordable cost or federal/state subsidy, energy management system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55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8E2-5E33-4FC9-86F1-1618BF9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153583"/>
            <a:ext cx="8755039" cy="870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Expected results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C16B-8E8A-4CF7-B613-C20BA799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1337481"/>
            <a:ext cx="8755039" cy="5022375"/>
          </a:xfrm>
        </p:spPr>
        <p:txBody>
          <a:bodyPr>
            <a:normAutofit/>
          </a:bodyPr>
          <a:lstStyle/>
          <a:p>
            <a:r>
              <a:rPr lang="en-US" sz="2500" dirty="0"/>
              <a:t>Energy efficient home and appliances for targeted community</a:t>
            </a:r>
          </a:p>
          <a:p>
            <a:r>
              <a:rPr lang="en-US" sz="2500" dirty="0"/>
              <a:t>Business opportunities for renewables and intelligent energy management system</a:t>
            </a:r>
          </a:p>
          <a:p>
            <a:r>
              <a:rPr lang="en-US" sz="2500" dirty="0"/>
              <a:t>Most of all improved and healthy life style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1303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8E2-5E33-4FC9-86F1-1618BF9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153583"/>
            <a:ext cx="8755039" cy="870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C16B-8E8A-4CF7-B613-C20BA799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1337481"/>
            <a:ext cx="8755039" cy="5022375"/>
          </a:xfrm>
        </p:spPr>
        <p:txBody>
          <a:bodyPr>
            <a:normAutofit/>
          </a:bodyPr>
          <a:lstStyle/>
          <a:p>
            <a:r>
              <a:rPr lang="en-US" sz="2500" dirty="0"/>
              <a:t>Energy is an integral part of our life and is a fundamental need</a:t>
            </a:r>
          </a:p>
          <a:p>
            <a:r>
              <a:rPr lang="en-US" sz="2500" dirty="0"/>
              <a:t>Significant number of people are to get proper access to energy to maintain quality life</a:t>
            </a:r>
          </a:p>
          <a:p>
            <a:r>
              <a:rPr lang="en-US" sz="2500" dirty="0"/>
              <a:t>Data science can contribute significantly to tackle this issue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400" dirty="0">
                <a:hlinkClick r:id="rId2"/>
              </a:rPr>
              <a:t>https://github.com/mksiddiki/Data-Science-Project/blob/master/Data_Science_Project_MKS.pptx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2267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E8E2-5E33-4FC9-86F1-1618BF93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45" y="153583"/>
            <a:ext cx="8755039" cy="870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Important links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C16B-8E8A-4CF7-B613-C20BA799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5" y="1337481"/>
            <a:ext cx="8755039" cy="5022375"/>
          </a:xfrm>
        </p:spPr>
        <p:txBody>
          <a:bodyPr>
            <a:normAutofit/>
          </a:bodyPr>
          <a:lstStyle/>
          <a:p>
            <a:endParaRPr lang="en-US" sz="2500" dirty="0"/>
          </a:p>
          <a:p>
            <a:r>
              <a:rPr lang="en-US" sz="2500" dirty="0"/>
              <a:t>https://www.eia.gov/consumption/residential/data/2015/index.php?view=microdata</a:t>
            </a:r>
          </a:p>
          <a:p>
            <a:r>
              <a:rPr lang="en-US" sz="2400" dirty="0">
                <a:hlinkClick r:id="rId2"/>
              </a:rPr>
              <a:t>https://github.com/mksiddiki/Data-Science-Project/blob/master/Data_Science_Project_MKS.pptx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0032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553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Analyzing energy use pattern of US customers, identifying energy use problem and  provide solution </vt:lpstr>
      <vt:lpstr>Presentation outline</vt:lpstr>
      <vt:lpstr>Background</vt:lpstr>
      <vt:lpstr>Problem statement</vt:lpstr>
      <vt:lpstr>Objectives</vt:lpstr>
      <vt:lpstr>Expected results</vt:lpstr>
      <vt:lpstr>Conclusion</vt:lpstr>
      <vt:lpstr>Important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Mahbube Siddiki</dc:creator>
  <cp:lastModifiedBy>Mahbube Siddiki</cp:lastModifiedBy>
  <cp:revision>17</cp:revision>
  <dcterms:created xsi:type="dcterms:W3CDTF">2020-07-15T14:24:46Z</dcterms:created>
  <dcterms:modified xsi:type="dcterms:W3CDTF">2020-07-15T17:44:39Z</dcterms:modified>
</cp:coreProperties>
</file>