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55BEEB-BE3C-4917-9810-79EE7A3B3907}"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01948-D525-40D4-A29D-9A1792CBFDA0}"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5BEEB-BE3C-4917-9810-79EE7A3B3907}"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5BEEB-BE3C-4917-9810-79EE7A3B3907}"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55BEEB-BE3C-4917-9810-79EE7A3B3907}"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01948-D525-40D4-A29D-9A1792CBFDA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5BEEB-BE3C-4917-9810-79EE7A3B3907}"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55BEEB-BE3C-4917-9810-79EE7A3B3907}"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01948-D525-40D4-A29D-9A1792CBFDA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55BEEB-BE3C-4917-9810-79EE7A3B3907}"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01948-D525-40D4-A29D-9A1792CBFDA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5BEEB-BE3C-4917-9810-79EE7A3B3907}"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5BEEB-BE3C-4917-9810-79EE7A3B3907}"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5BEEB-BE3C-4917-9810-79EE7A3B3907}"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01948-D525-40D4-A29D-9A1792CBFDA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5BEEB-BE3C-4917-9810-79EE7A3B3907}"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01948-D525-40D4-A29D-9A1792CBFDA0}"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455BEEB-BE3C-4917-9810-79EE7A3B3907}" type="datetimeFigureOut">
              <a:rPr lang="en-US" smtClean="0"/>
              <a:t>6/2/2020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2301948-D525-40D4-A29D-9A1792CBFD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eonames.org/export/zip/"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5052545"/>
            <a:ext cx="7696200" cy="882119"/>
          </a:xfrm>
        </p:spPr>
        <p:txBody>
          <a:bodyPr/>
          <a:lstStyle/>
          <a:p>
            <a:r>
              <a:rPr lang="en-US" dirty="0" smtClean="0"/>
              <a:t>Bangalore, India</a:t>
            </a:r>
          </a:p>
          <a:p>
            <a:pPr algn="r"/>
            <a:r>
              <a:rPr lang="en-US" sz="2000" dirty="0" smtClean="0"/>
              <a:t>By </a:t>
            </a:r>
            <a:r>
              <a:rPr lang="en-US" sz="2000" dirty="0" err="1" smtClean="0"/>
              <a:t>Mithun</a:t>
            </a:r>
            <a:r>
              <a:rPr lang="en-US" sz="2000" dirty="0" smtClean="0"/>
              <a:t> K Singh</a:t>
            </a:r>
            <a:endParaRPr lang="en-US" sz="2000" dirty="0"/>
          </a:p>
        </p:txBody>
      </p:sp>
      <p:sp>
        <p:nvSpPr>
          <p:cNvPr id="2" name="Title 1"/>
          <p:cNvSpPr>
            <a:spLocks noGrp="1"/>
          </p:cNvSpPr>
          <p:nvPr>
            <p:ph type="ctrTitle"/>
          </p:nvPr>
        </p:nvSpPr>
        <p:spPr>
          <a:xfrm>
            <a:off x="152400" y="3132290"/>
            <a:ext cx="8763001" cy="1793167"/>
          </a:xfrm>
        </p:spPr>
        <p:txBody>
          <a:bodyPr/>
          <a:lstStyle/>
          <a:p>
            <a:r>
              <a:rPr lang="en-US" dirty="0"/>
              <a:t>The Battle of </a:t>
            </a:r>
            <a:r>
              <a:rPr lang="en-US" dirty="0" smtClean="0"/>
              <a:t>Neighborhoods – Week 1</a:t>
            </a:r>
            <a:endParaRPr lang="en-US" dirty="0"/>
          </a:p>
        </p:txBody>
      </p:sp>
    </p:spTree>
    <p:extLst>
      <p:ext uri="{BB962C8B-B14F-4D97-AF65-F5344CB8AC3E}">
        <p14:creationId xmlns:p14="http://schemas.microsoft.com/office/powerpoint/2010/main" val="134869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664911" cy="1143000"/>
          </a:xfrm>
        </p:spPr>
        <p:txBody>
          <a:bodyPr/>
          <a:lstStyle/>
          <a:p>
            <a:pPr algn="l"/>
            <a:r>
              <a:rPr lang="en-US" dirty="0" smtClean="0"/>
              <a:t>Business Case</a:t>
            </a:r>
            <a:endParaRPr lang="en-US" dirty="0"/>
          </a:p>
        </p:txBody>
      </p:sp>
      <p:pic>
        <p:nvPicPr>
          <p:cNvPr id="1026" name="Picture 2" descr="C:\Program Files (x86)\Microsoft Office\MEDIA\CAGCAT10\j0195812.wmf"/>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52400"/>
            <a:ext cx="1773022" cy="1824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2443118"/>
            <a:ext cx="8382000" cy="2644250"/>
          </a:xfrm>
          <a:prstGeom prst="rect">
            <a:avLst/>
          </a:prstGeom>
          <a:noFill/>
        </p:spPr>
        <p:txBody>
          <a:bodyPr wrap="square" rtlCol="0">
            <a:spAutoFit/>
          </a:bodyPr>
          <a:lstStyle/>
          <a:p>
            <a:pPr>
              <a:lnSpc>
                <a:spcPct val="150000"/>
              </a:lnSpc>
            </a:pPr>
            <a:r>
              <a:rPr lang="en-US" sz="1400" dirty="0" smtClean="0">
                <a:latin typeface="Calibri" pitchFamily="34" charset="0"/>
                <a:cs typeface="Calibri" pitchFamily="34" charset="0"/>
              </a:rPr>
              <a:t>Bangalore, officially Bengaluru  is the capital of the Indian state of Karnataka. It has a population of over ten million, making it a megacity and the third-most populous city and fifth-most populous urban agglomeration in India.</a:t>
            </a:r>
          </a:p>
          <a:p>
            <a:pPr>
              <a:lnSpc>
                <a:spcPct val="150000"/>
              </a:lnSpc>
            </a:pPr>
            <a:r>
              <a:rPr lang="en-US" sz="1400" dirty="0" smtClean="0">
                <a:latin typeface="Calibri" pitchFamily="34" charset="0"/>
                <a:cs typeface="Calibri" pitchFamily="34" charset="0"/>
              </a:rPr>
              <a:t>Knowing this it has become a dream business  location  for many of the prospective businessmen, but  due to its scope length and breadth of Bangalore it becomes challenge for one to find the type of business and location to choose.</a:t>
            </a:r>
          </a:p>
          <a:p>
            <a:pPr>
              <a:lnSpc>
                <a:spcPct val="150000"/>
              </a:lnSpc>
            </a:pPr>
            <a:r>
              <a:rPr lang="en-US" sz="1400" dirty="0" smtClean="0">
                <a:latin typeface="Calibri" pitchFamily="34" charset="0"/>
                <a:cs typeface="Calibri" pitchFamily="34" charset="0"/>
              </a:rPr>
              <a:t>Our solution with help prospective businessmen to decide businesses that they can opt for particular location</a:t>
            </a:r>
          </a:p>
          <a:p>
            <a:pPr>
              <a:lnSpc>
                <a:spcPct val="150000"/>
              </a:lnSpc>
            </a:pPr>
            <a:r>
              <a:rPr lang="en-US" sz="1400" dirty="0" smtClean="0">
                <a:latin typeface="Calibri" pitchFamily="34" charset="0"/>
                <a:cs typeface="Calibri" pitchFamily="34" charset="0"/>
              </a:rPr>
              <a:t>By adopting our solution they will ensure that they are in right business and at right place</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533175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990600"/>
            <a:ext cx="6664911"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Data</a:t>
            </a:r>
          </a:p>
        </p:txBody>
      </p:sp>
      <p:sp>
        <p:nvSpPr>
          <p:cNvPr id="6" name="TextBox 5"/>
          <p:cNvSpPr txBox="1"/>
          <p:nvPr/>
        </p:nvSpPr>
        <p:spPr>
          <a:xfrm>
            <a:off x="381000" y="2443118"/>
            <a:ext cx="8382000" cy="2031325"/>
          </a:xfrm>
          <a:prstGeom prst="rect">
            <a:avLst/>
          </a:prstGeom>
          <a:noFill/>
        </p:spPr>
        <p:txBody>
          <a:bodyPr wrap="square" rtlCol="0">
            <a:spAutoFit/>
          </a:bodyPr>
          <a:lstStyle/>
          <a:p>
            <a:pPr>
              <a:lnSpc>
                <a:spcPct val="150000"/>
              </a:lnSpc>
            </a:pPr>
            <a:r>
              <a:rPr lang="en-US" sz="1400" dirty="0" smtClean="0">
                <a:latin typeface="Calibri" pitchFamily="34" charset="0"/>
                <a:cs typeface="Calibri" pitchFamily="34" charset="0"/>
              </a:rPr>
              <a:t>For this project I have used Bangalore Postal codes  data from below link  and also  used </a:t>
            </a:r>
            <a:r>
              <a:rPr lang="en-US" sz="1400" dirty="0" err="1" smtClean="0">
                <a:latin typeface="Calibri" pitchFamily="34" charset="0"/>
                <a:cs typeface="Calibri" pitchFamily="34" charset="0"/>
              </a:rPr>
              <a:t>FourSquare</a:t>
            </a:r>
            <a:r>
              <a:rPr lang="en-US" sz="1400" dirty="0" smtClean="0">
                <a:latin typeface="Calibri" pitchFamily="34" charset="0"/>
                <a:cs typeface="Calibri" pitchFamily="34" charset="0"/>
              </a:rPr>
              <a:t> API to understand the Neighborhood</a:t>
            </a:r>
          </a:p>
          <a:p>
            <a:pPr>
              <a:lnSpc>
                <a:spcPct val="150000"/>
              </a:lnSpc>
            </a:pPr>
            <a:endParaRPr lang="en-US" sz="1400" dirty="0">
              <a:latin typeface="Calibri" pitchFamily="34" charset="0"/>
              <a:cs typeface="Calibri" pitchFamily="34" charset="0"/>
            </a:endParaRPr>
          </a:p>
          <a:p>
            <a:pPr>
              <a:lnSpc>
                <a:spcPct val="150000"/>
              </a:lnSpc>
            </a:pPr>
            <a:endParaRPr lang="en-US" sz="1400" dirty="0" smtClean="0">
              <a:latin typeface="Calibri" pitchFamily="34" charset="0"/>
              <a:cs typeface="Calibri" pitchFamily="34" charset="0"/>
            </a:endParaRPr>
          </a:p>
          <a:p>
            <a:pPr>
              <a:lnSpc>
                <a:spcPct val="150000"/>
              </a:lnSpc>
            </a:pPr>
            <a:r>
              <a:rPr lang="en-US" sz="1400" dirty="0" smtClean="0">
                <a:latin typeface="Calibri" pitchFamily="34" charset="0"/>
                <a:cs typeface="Calibri" pitchFamily="34" charset="0"/>
              </a:rPr>
              <a:t>Link :</a:t>
            </a:r>
          </a:p>
          <a:p>
            <a:pPr>
              <a:lnSpc>
                <a:spcPct val="150000"/>
              </a:lnSpc>
            </a:pPr>
            <a:r>
              <a:rPr lang="en-US" sz="1400" dirty="0" smtClean="0">
                <a:latin typeface="Calibri" pitchFamily="34" charset="0"/>
                <a:cs typeface="Calibri" pitchFamily="34" charset="0"/>
              </a:rPr>
              <a:t>Latitude &amp; Longitude : </a:t>
            </a:r>
            <a:r>
              <a:rPr lang="en-US" sz="1400" dirty="0" smtClean="0">
                <a:hlinkClick r:id="rId3"/>
              </a:rPr>
              <a:t>http://www.geonames.org/export/zip/</a:t>
            </a:r>
            <a:endParaRPr lang="en-US" sz="1400" dirty="0">
              <a:latin typeface="Calibri" pitchFamily="34" charset="0"/>
              <a:cs typeface="Calibri"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81437455"/>
              </p:ext>
            </p:extLst>
          </p:nvPr>
        </p:nvGraphicFramePr>
        <p:xfrm>
          <a:off x="2209800" y="990600"/>
          <a:ext cx="1808455" cy="1525884"/>
        </p:xfrm>
        <a:graphic>
          <a:graphicData uri="http://schemas.openxmlformats.org/presentationml/2006/ole">
            <mc:AlternateContent xmlns:mc="http://schemas.openxmlformats.org/markup-compatibility/2006">
              <mc:Choice xmlns:v="urn:schemas-microsoft-com:vml" Requires="v">
                <p:oleObj spid="_x0000_s205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2209800" y="990600"/>
                        <a:ext cx="1808455" cy="1525884"/>
                      </a:xfrm>
                      <a:prstGeom prst="rect">
                        <a:avLst/>
                      </a:prstGeom>
                    </p:spPr>
                  </p:pic>
                </p:oleObj>
              </mc:Fallback>
            </mc:AlternateContent>
          </a:graphicData>
        </a:graphic>
      </p:graphicFrame>
    </p:spTree>
    <p:extLst>
      <p:ext uri="{BB962C8B-B14F-4D97-AF65-F5344CB8AC3E}">
        <p14:creationId xmlns:p14="http://schemas.microsoft.com/office/powerpoint/2010/main" val="2577898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50</TotalTime>
  <Words>164</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Slipstream</vt:lpstr>
      <vt:lpstr>Microsoft Excel Worksheet</vt:lpstr>
      <vt:lpstr>The Battle of Neighborhoods – Week 1</vt:lpstr>
      <vt:lpstr>Business Case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Fujitsu</dc:creator>
  <cp:lastModifiedBy>Fujitsu</cp:lastModifiedBy>
  <cp:revision>4</cp:revision>
  <dcterms:created xsi:type="dcterms:W3CDTF">2020-06-01T20:15:30Z</dcterms:created>
  <dcterms:modified xsi:type="dcterms:W3CDTF">2020-06-01T21:06:05Z</dcterms:modified>
</cp:coreProperties>
</file>