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5"/>
  </p:notesMasterIdLst>
  <p:handoutMasterIdLst>
    <p:handoutMasterId r:id="rId16"/>
  </p:handoutMasterIdLst>
  <p:sldIdLst>
    <p:sldId id="312" r:id="rId5"/>
    <p:sldId id="307" r:id="rId6"/>
    <p:sldId id="304" r:id="rId7"/>
    <p:sldId id="281" r:id="rId8"/>
    <p:sldId id="314" r:id="rId9"/>
    <p:sldId id="326" r:id="rId10"/>
    <p:sldId id="315" r:id="rId11"/>
    <p:sldId id="317" r:id="rId12"/>
    <p:sldId id="318" r:id="rId13"/>
    <p:sldId id="297" r:id="rId1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81" d="100"/>
          <a:sy n="81" d="100"/>
        </p:scale>
        <p:origin x="754" y="6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Kumar" userId="c2ebd8846f707c52" providerId="LiveId" clId="{37717F39-DAF3-4140-92D3-D190B37D110D}"/>
    <pc:docChg chg="undo custSel addSld delSld modSld sldOrd">
      <pc:chgData name="Manish Kumar" userId="c2ebd8846f707c52" providerId="LiveId" clId="{37717F39-DAF3-4140-92D3-D190B37D110D}" dt="2025-01-11T08:58:04.388" v="2092" actId="1076"/>
      <pc:docMkLst>
        <pc:docMk/>
      </pc:docMkLst>
      <pc:sldChg chg="modSp mod">
        <pc:chgData name="Manish Kumar" userId="c2ebd8846f707c52" providerId="LiveId" clId="{37717F39-DAF3-4140-92D3-D190B37D110D}" dt="2025-01-11T08:55:08.443" v="1928" actId="20577"/>
        <pc:sldMkLst>
          <pc:docMk/>
          <pc:sldMk cId="2952923800" sldId="281"/>
        </pc:sldMkLst>
        <pc:spChg chg="mod">
          <ac:chgData name="Manish Kumar" userId="c2ebd8846f707c52" providerId="LiveId" clId="{37717F39-DAF3-4140-92D3-D190B37D110D}" dt="2025-01-11T08:35:52.313" v="1726" actId="20577"/>
          <ac:spMkLst>
            <pc:docMk/>
            <pc:sldMk cId="2952923800" sldId="281"/>
            <ac:spMk id="8" creationId="{91B82DDA-FED7-FEC3-119E-768BD4EFD485}"/>
          </ac:spMkLst>
        </pc:spChg>
        <pc:spChg chg="mod">
          <ac:chgData name="Manish Kumar" userId="c2ebd8846f707c52" providerId="LiveId" clId="{37717F39-DAF3-4140-92D3-D190B37D110D}" dt="2025-01-11T08:55:08.443" v="1928" actId="20577"/>
          <ac:spMkLst>
            <pc:docMk/>
            <pc:sldMk cId="2952923800" sldId="281"/>
            <ac:spMk id="9" creationId="{C9E07BFE-217C-623E-B473-B1348C2303A9}"/>
          </ac:spMkLst>
        </pc:spChg>
      </pc:sldChg>
      <pc:sldChg chg="del">
        <pc:chgData name="Manish Kumar" userId="c2ebd8846f707c52" providerId="LiveId" clId="{37717F39-DAF3-4140-92D3-D190B37D110D}" dt="2025-01-03T14:39:31.843" v="81" actId="47"/>
        <pc:sldMkLst>
          <pc:docMk/>
          <pc:sldMk cId="685681062" sldId="282"/>
        </pc:sldMkLst>
      </pc:sldChg>
      <pc:sldChg chg="addSp delSp modSp mod">
        <pc:chgData name="Manish Kumar" userId="c2ebd8846f707c52" providerId="LiveId" clId="{37717F39-DAF3-4140-92D3-D190B37D110D}" dt="2025-01-11T08:54:11.870" v="1921" actId="1076"/>
        <pc:sldMkLst>
          <pc:docMk/>
          <pc:sldMk cId="3913219759" sldId="304"/>
        </pc:sldMkLst>
        <pc:spChg chg="del mod">
          <ac:chgData name="Manish Kumar" userId="c2ebd8846f707c52" providerId="LiveId" clId="{37717F39-DAF3-4140-92D3-D190B37D110D}" dt="2025-01-11T08:53:58.919" v="1917" actId="478"/>
          <ac:spMkLst>
            <pc:docMk/>
            <pc:sldMk cId="3913219759" sldId="304"/>
            <ac:spMk id="2" creationId="{13021072-4A77-DB4D-DF41-58EADB7DA94E}"/>
          </ac:spMkLst>
        </pc:spChg>
        <pc:spChg chg="del mod">
          <ac:chgData name="Manish Kumar" userId="c2ebd8846f707c52" providerId="LiveId" clId="{37717F39-DAF3-4140-92D3-D190B37D110D}" dt="2025-01-11T08:51:21.318" v="1912" actId="478"/>
          <ac:spMkLst>
            <pc:docMk/>
            <pc:sldMk cId="3913219759" sldId="304"/>
            <ac:spMk id="3" creationId="{D4D22962-3C7F-E480-5C35-7F4860A098E1}"/>
          </ac:spMkLst>
        </pc:spChg>
        <pc:spChg chg="add del mod">
          <ac:chgData name="Manish Kumar" userId="c2ebd8846f707c52" providerId="LiveId" clId="{37717F39-DAF3-4140-92D3-D190B37D110D}" dt="2025-01-11T08:54:02.597" v="1918" actId="478"/>
          <ac:spMkLst>
            <pc:docMk/>
            <pc:sldMk cId="3913219759" sldId="304"/>
            <ac:spMk id="8" creationId="{C0873FDA-55EF-8AD3-94F0-97612C189536}"/>
          </ac:spMkLst>
        </pc:spChg>
        <pc:picChg chg="add mod">
          <ac:chgData name="Manish Kumar" userId="c2ebd8846f707c52" providerId="LiveId" clId="{37717F39-DAF3-4140-92D3-D190B37D110D}" dt="2025-01-11T08:54:11.870" v="1921" actId="1076"/>
          <ac:picMkLst>
            <pc:docMk/>
            <pc:sldMk cId="3913219759" sldId="304"/>
            <ac:picMk id="6" creationId="{BB0792A6-DBC5-2A3E-493C-8E28737CC06D}"/>
          </ac:picMkLst>
        </pc:picChg>
      </pc:sldChg>
      <pc:sldChg chg="addSp delSp modSp mod ord">
        <pc:chgData name="Manish Kumar" userId="c2ebd8846f707c52" providerId="LiveId" clId="{37717F39-DAF3-4140-92D3-D190B37D110D}" dt="2025-01-11T08:35:30.250" v="1681" actId="478"/>
        <pc:sldMkLst>
          <pc:docMk/>
          <pc:sldMk cId="2906491918" sldId="307"/>
        </pc:sldMkLst>
        <pc:spChg chg="mod">
          <ac:chgData name="Manish Kumar" userId="c2ebd8846f707c52" providerId="LiveId" clId="{37717F39-DAF3-4140-92D3-D190B37D110D}" dt="2025-01-03T14:42:28.312" v="106" actId="1076"/>
          <ac:spMkLst>
            <pc:docMk/>
            <pc:sldMk cId="2906491918" sldId="307"/>
            <ac:spMk id="2" creationId="{D54EDA75-0988-2AC2-87F8-8DEC83A7B9CA}"/>
          </ac:spMkLst>
        </pc:spChg>
        <pc:spChg chg="mod">
          <ac:chgData name="Manish Kumar" userId="c2ebd8846f707c52" providerId="LiveId" clId="{37717F39-DAF3-4140-92D3-D190B37D110D}" dt="2025-01-11T08:35:28.488" v="1680" actId="20577"/>
          <ac:spMkLst>
            <pc:docMk/>
            <pc:sldMk cId="2906491918" sldId="307"/>
            <ac:spMk id="5" creationId="{A2E339BF-E6D7-DD0E-AF02-6813852EE723}"/>
          </ac:spMkLst>
        </pc:spChg>
        <pc:picChg chg="add del mod">
          <ac:chgData name="Manish Kumar" userId="c2ebd8846f707c52" providerId="LiveId" clId="{37717F39-DAF3-4140-92D3-D190B37D110D}" dt="2025-01-11T08:35:30.250" v="1681" actId="478"/>
          <ac:picMkLst>
            <pc:docMk/>
            <pc:sldMk cId="2906491918" sldId="307"/>
            <ac:picMk id="3" creationId="{207820D1-1678-F366-45C9-CC5AB121339F}"/>
          </ac:picMkLst>
        </pc:picChg>
      </pc:sldChg>
      <pc:sldChg chg="modSp mod">
        <pc:chgData name="Manish Kumar" userId="c2ebd8846f707c52" providerId="LiveId" clId="{37717F39-DAF3-4140-92D3-D190B37D110D}" dt="2025-01-11T08:58:04.388" v="2092" actId="1076"/>
        <pc:sldMkLst>
          <pc:docMk/>
          <pc:sldMk cId="2202437675" sldId="312"/>
        </pc:sldMkLst>
        <pc:spChg chg="mod">
          <ac:chgData name="Manish Kumar" userId="c2ebd8846f707c52" providerId="LiveId" clId="{37717F39-DAF3-4140-92D3-D190B37D110D}" dt="2025-01-11T08:58:04.388" v="2092" actId="1076"/>
          <ac:spMkLst>
            <pc:docMk/>
            <pc:sldMk cId="2202437675" sldId="312"/>
            <ac:spMk id="2" creationId="{4207FF65-A536-F639-8591-ED024C223308}"/>
          </ac:spMkLst>
        </pc:spChg>
        <pc:spChg chg="mod">
          <ac:chgData name="Manish Kumar" userId="c2ebd8846f707c52" providerId="LiveId" clId="{37717F39-DAF3-4140-92D3-D190B37D110D}" dt="2025-01-11T08:33:56.321" v="1436" actId="20577"/>
          <ac:spMkLst>
            <pc:docMk/>
            <pc:sldMk cId="2202437675" sldId="312"/>
            <ac:spMk id="4" creationId="{1D2FB475-6C53-7682-BD9D-8139C6D7D82F}"/>
          </ac:spMkLst>
        </pc:spChg>
      </pc:sldChg>
      <pc:sldChg chg="modSp mod">
        <pc:chgData name="Manish Kumar" userId="c2ebd8846f707c52" providerId="LiveId" clId="{37717F39-DAF3-4140-92D3-D190B37D110D}" dt="2025-01-11T08:37:54.256" v="1756" actId="207"/>
        <pc:sldMkLst>
          <pc:docMk/>
          <pc:sldMk cId="1131718056" sldId="314"/>
        </pc:sldMkLst>
        <pc:spChg chg="mod">
          <ac:chgData name="Manish Kumar" userId="c2ebd8846f707c52" providerId="LiveId" clId="{37717F39-DAF3-4140-92D3-D190B37D110D}" dt="2025-01-11T08:36:56.985" v="1748" actId="20577"/>
          <ac:spMkLst>
            <pc:docMk/>
            <pc:sldMk cId="1131718056" sldId="314"/>
            <ac:spMk id="2" creationId="{B6210199-C129-11F0-56F2-2D1AED21CB4C}"/>
          </ac:spMkLst>
        </pc:spChg>
        <pc:spChg chg="mod">
          <ac:chgData name="Manish Kumar" userId="c2ebd8846f707c52" providerId="LiveId" clId="{37717F39-DAF3-4140-92D3-D190B37D110D}" dt="2025-01-11T08:37:54.256" v="1756" actId="207"/>
          <ac:spMkLst>
            <pc:docMk/>
            <pc:sldMk cId="1131718056" sldId="314"/>
            <ac:spMk id="4" creationId="{BDDD6BDC-E008-6AB7-55A1-46ED9BCF054F}"/>
          </ac:spMkLst>
        </pc:spChg>
      </pc:sldChg>
      <pc:sldChg chg="addSp delSp modSp mod">
        <pc:chgData name="Manish Kumar" userId="c2ebd8846f707c52" providerId="LiveId" clId="{37717F39-DAF3-4140-92D3-D190B37D110D}" dt="2025-01-11T08:43:53.759" v="1833" actId="14100"/>
        <pc:sldMkLst>
          <pc:docMk/>
          <pc:sldMk cId="2468595790" sldId="315"/>
        </pc:sldMkLst>
        <pc:spChg chg="mod">
          <ac:chgData name="Manish Kumar" userId="c2ebd8846f707c52" providerId="LiveId" clId="{37717F39-DAF3-4140-92D3-D190B37D110D}" dt="2025-01-11T08:39:26.179" v="1783" actId="20577"/>
          <ac:spMkLst>
            <pc:docMk/>
            <pc:sldMk cId="2468595790" sldId="315"/>
            <ac:spMk id="2" creationId="{B28A34A6-22BC-27A4-2C79-EE98A4943B14}"/>
          </ac:spMkLst>
        </pc:spChg>
        <pc:spChg chg="del mod">
          <ac:chgData name="Manish Kumar" userId="c2ebd8846f707c52" providerId="LiveId" clId="{37717F39-DAF3-4140-92D3-D190B37D110D}" dt="2025-01-11T08:43:33.300" v="1830" actId="478"/>
          <ac:spMkLst>
            <pc:docMk/>
            <pc:sldMk cId="2468595790" sldId="315"/>
            <ac:spMk id="16" creationId="{AEF9954A-E263-8A7E-58B1-4D03F7D1BD9B}"/>
          </ac:spMkLst>
        </pc:spChg>
        <pc:picChg chg="add mod">
          <ac:chgData name="Manish Kumar" userId="c2ebd8846f707c52" providerId="LiveId" clId="{37717F39-DAF3-4140-92D3-D190B37D110D}" dt="2025-01-11T08:43:53.759" v="1833" actId="14100"/>
          <ac:picMkLst>
            <pc:docMk/>
            <pc:sldMk cId="2468595790" sldId="315"/>
            <ac:picMk id="5" creationId="{9307C6F9-B2CC-E34E-3757-45C7C641413F}"/>
          </ac:picMkLst>
        </pc:picChg>
      </pc:sldChg>
      <pc:sldChg chg="addSp delSp modSp mod">
        <pc:chgData name="Manish Kumar" userId="c2ebd8846f707c52" providerId="LiveId" clId="{37717F39-DAF3-4140-92D3-D190B37D110D}" dt="2025-01-11T08:43:00.824" v="1828" actId="14100"/>
        <pc:sldMkLst>
          <pc:docMk/>
          <pc:sldMk cId="1941619646" sldId="317"/>
        </pc:sldMkLst>
        <pc:spChg chg="mod">
          <ac:chgData name="Manish Kumar" userId="c2ebd8846f707c52" providerId="LiveId" clId="{37717F39-DAF3-4140-92D3-D190B37D110D}" dt="2025-01-11T08:40:32.930" v="1823" actId="20577"/>
          <ac:spMkLst>
            <pc:docMk/>
            <pc:sldMk cId="1941619646" sldId="317"/>
            <ac:spMk id="3" creationId="{3D55F2D4-C20E-BEBC-1CCF-4449B0456A7E}"/>
          </ac:spMkLst>
        </pc:spChg>
        <pc:spChg chg="add del mod">
          <ac:chgData name="Manish Kumar" userId="c2ebd8846f707c52" providerId="LiveId" clId="{37717F39-DAF3-4140-92D3-D190B37D110D}" dt="2025-01-11T08:42:27.242" v="1825" actId="478"/>
          <ac:spMkLst>
            <pc:docMk/>
            <pc:sldMk cId="1941619646" sldId="317"/>
            <ac:spMk id="5" creationId="{9390AD5E-5973-9ECB-D463-0C90F1A39A5D}"/>
          </ac:spMkLst>
        </pc:spChg>
        <pc:spChg chg="del mod">
          <ac:chgData name="Manish Kumar" userId="c2ebd8846f707c52" providerId="LiveId" clId="{37717F39-DAF3-4140-92D3-D190B37D110D}" dt="2025-01-11T08:42:24.477" v="1824" actId="478"/>
          <ac:spMkLst>
            <pc:docMk/>
            <pc:sldMk cId="1941619646" sldId="317"/>
            <ac:spMk id="14" creationId="{749C7CD1-A9AA-49E3-6734-AD9546F2DF5B}"/>
          </ac:spMkLst>
        </pc:spChg>
        <pc:picChg chg="add mod">
          <ac:chgData name="Manish Kumar" userId="c2ebd8846f707c52" providerId="LiveId" clId="{37717F39-DAF3-4140-92D3-D190B37D110D}" dt="2025-01-11T08:43:00.824" v="1828" actId="14100"/>
          <ac:picMkLst>
            <pc:docMk/>
            <pc:sldMk cId="1941619646" sldId="317"/>
            <ac:picMk id="7" creationId="{9A38C9AB-D136-A087-1475-9979A998C833}"/>
          </ac:picMkLst>
        </pc:picChg>
      </pc:sldChg>
      <pc:sldChg chg="addSp delSp modSp mod">
        <pc:chgData name="Manish Kumar" userId="c2ebd8846f707c52" providerId="LiveId" clId="{37717F39-DAF3-4140-92D3-D190B37D110D}" dt="2025-01-11T08:46:19.728" v="1867" actId="1076"/>
        <pc:sldMkLst>
          <pc:docMk/>
          <pc:sldMk cId="4072101725" sldId="318"/>
        </pc:sldMkLst>
        <pc:spChg chg="mod">
          <ac:chgData name="Manish Kumar" userId="c2ebd8846f707c52" providerId="LiveId" clId="{37717F39-DAF3-4140-92D3-D190B37D110D}" dt="2025-01-11T08:45:09.894" v="1857" actId="1076"/>
          <ac:spMkLst>
            <pc:docMk/>
            <pc:sldMk cId="4072101725" sldId="318"/>
            <ac:spMk id="3" creationId="{9443EC8A-1733-CCF7-081F-EB4667CB3285}"/>
          </ac:spMkLst>
        </pc:spChg>
        <pc:spChg chg="del mod">
          <ac:chgData name="Manish Kumar" userId="c2ebd8846f707c52" providerId="LiveId" clId="{37717F39-DAF3-4140-92D3-D190B37D110D}" dt="2025-01-11T08:45:29.021" v="1863" actId="478"/>
          <ac:spMkLst>
            <pc:docMk/>
            <pc:sldMk cId="4072101725" sldId="318"/>
            <ac:spMk id="4" creationId="{ACE55D3D-AA24-CF53-6679-29B3C83F7646}"/>
          </ac:spMkLst>
        </pc:spChg>
        <pc:picChg chg="add mod">
          <ac:chgData name="Manish Kumar" userId="c2ebd8846f707c52" providerId="LiveId" clId="{37717F39-DAF3-4140-92D3-D190B37D110D}" dt="2025-01-11T08:46:19.728" v="1867" actId="1076"/>
          <ac:picMkLst>
            <pc:docMk/>
            <pc:sldMk cId="4072101725" sldId="318"/>
            <ac:picMk id="6" creationId="{0DF17B13-91CF-1385-D1D4-9660FBC0CEA6}"/>
          </ac:picMkLst>
        </pc:picChg>
        <pc:picChg chg="add del mod">
          <ac:chgData name="Manish Kumar" userId="c2ebd8846f707c52" providerId="LiveId" clId="{37717F39-DAF3-4140-92D3-D190B37D110D}" dt="2025-01-11T08:45:12.457" v="1858" actId="478"/>
          <ac:picMkLst>
            <pc:docMk/>
            <pc:sldMk cId="4072101725" sldId="318"/>
            <ac:picMk id="15" creationId="{3AD447B3-5EF6-BE17-F856-977B999D87FE}"/>
          </ac:picMkLst>
        </pc:picChg>
        <pc:picChg chg="add del mod">
          <ac:chgData name="Manish Kumar" userId="c2ebd8846f707c52" providerId="LiveId" clId="{37717F39-DAF3-4140-92D3-D190B37D110D}" dt="2025-01-11T08:45:14.261" v="1859" actId="478"/>
          <ac:picMkLst>
            <pc:docMk/>
            <pc:sldMk cId="4072101725" sldId="318"/>
            <ac:picMk id="17" creationId="{E4BC09A1-3062-0228-EB8B-9FA4F5CDAD7C}"/>
          </ac:picMkLst>
        </pc:picChg>
        <pc:picChg chg="add del mod">
          <ac:chgData name="Manish Kumar" userId="c2ebd8846f707c52" providerId="LiveId" clId="{37717F39-DAF3-4140-92D3-D190B37D110D}" dt="2025-01-11T08:45:23.913" v="1861" actId="478"/>
          <ac:picMkLst>
            <pc:docMk/>
            <pc:sldMk cId="4072101725" sldId="318"/>
            <ac:picMk id="19" creationId="{3EF3561D-97D0-1E4B-DC5D-3D6940505E4A}"/>
          </ac:picMkLst>
        </pc:picChg>
        <pc:picChg chg="add del mod">
          <ac:chgData name="Manish Kumar" userId="c2ebd8846f707c52" providerId="LiveId" clId="{37717F39-DAF3-4140-92D3-D190B37D110D}" dt="2025-01-11T08:45:25.355" v="1862" actId="478"/>
          <ac:picMkLst>
            <pc:docMk/>
            <pc:sldMk cId="4072101725" sldId="318"/>
            <ac:picMk id="21" creationId="{A31C63DD-1D36-BD18-DFDE-AACD03814959}"/>
          </ac:picMkLst>
        </pc:picChg>
      </pc:sldChg>
      <pc:sldChg chg="addSp modSp del mod">
        <pc:chgData name="Manish Kumar" userId="c2ebd8846f707c52" providerId="LiveId" clId="{37717F39-DAF3-4140-92D3-D190B37D110D}" dt="2025-01-11T08:57:40.818" v="2086" actId="47"/>
        <pc:sldMkLst>
          <pc:docMk/>
          <pc:sldMk cId="3969996159" sldId="319"/>
        </pc:sldMkLst>
      </pc:sldChg>
      <pc:sldChg chg="addSp modSp del mod">
        <pc:chgData name="Manish Kumar" userId="c2ebd8846f707c52" providerId="LiveId" clId="{37717F39-DAF3-4140-92D3-D190B37D110D}" dt="2025-01-11T08:57:45.448" v="2088" actId="47"/>
        <pc:sldMkLst>
          <pc:docMk/>
          <pc:sldMk cId="2498021601" sldId="321"/>
        </pc:sldMkLst>
      </pc:sldChg>
      <pc:sldChg chg="modSp del mod">
        <pc:chgData name="Manish Kumar" userId="c2ebd8846f707c52" providerId="LiveId" clId="{37717F39-DAF3-4140-92D3-D190B37D110D}" dt="2025-01-11T08:57:51.116" v="2090" actId="47"/>
        <pc:sldMkLst>
          <pc:docMk/>
          <pc:sldMk cId="1686213229" sldId="322"/>
        </pc:sldMkLst>
      </pc:sldChg>
      <pc:sldChg chg="addSp delSp modSp new del mod">
        <pc:chgData name="Manish Kumar" userId="c2ebd8846f707c52" providerId="LiveId" clId="{37717F39-DAF3-4140-92D3-D190B37D110D}" dt="2025-01-11T08:57:55.060" v="2091" actId="47"/>
        <pc:sldMkLst>
          <pc:docMk/>
          <pc:sldMk cId="3540462131" sldId="323"/>
        </pc:sldMkLst>
        <pc:spChg chg="mod">
          <ac:chgData name="Manish Kumar" userId="c2ebd8846f707c52" providerId="LiveId" clId="{37717F39-DAF3-4140-92D3-D190B37D110D}" dt="2025-01-11T08:57:33.519" v="2085" actId="20577"/>
          <ac:spMkLst>
            <pc:docMk/>
            <pc:sldMk cId="3540462131" sldId="323"/>
            <ac:spMk id="2" creationId="{C66E63CB-2F9A-A117-8FB0-59D4214EB1A3}"/>
          </ac:spMkLst>
        </pc:spChg>
        <pc:spChg chg="del mod">
          <ac:chgData name="Manish Kumar" userId="c2ebd8846f707c52" providerId="LiveId" clId="{37717F39-DAF3-4140-92D3-D190B37D110D}" dt="2025-01-11T08:48:00.975" v="1868" actId="478"/>
          <ac:spMkLst>
            <pc:docMk/>
            <pc:sldMk cId="3540462131" sldId="323"/>
            <ac:spMk id="3" creationId="{32265D9F-6A49-377C-48A4-54F0C222E7E9}"/>
          </ac:spMkLst>
        </pc:spChg>
        <pc:spChg chg="add del mod">
          <ac:chgData name="Manish Kumar" userId="c2ebd8846f707c52" providerId="LiveId" clId="{37717F39-DAF3-4140-92D3-D190B37D110D}" dt="2025-01-11T08:48:04.694" v="1870" actId="478"/>
          <ac:spMkLst>
            <pc:docMk/>
            <pc:sldMk cId="3540462131" sldId="323"/>
            <ac:spMk id="7" creationId="{8D73E700-C29F-791A-8565-E3D546F99EE3}"/>
          </ac:spMkLst>
        </pc:spChg>
        <pc:picChg chg="add del mod">
          <ac:chgData name="Manish Kumar" userId="c2ebd8846f707c52" providerId="LiveId" clId="{37717F39-DAF3-4140-92D3-D190B37D110D}" dt="2025-01-11T08:48:02.883" v="1869" actId="478"/>
          <ac:picMkLst>
            <pc:docMk/>
            <pc:sldMk cId="3540462131" sldId="323"/>
            <ac:picMk id="6" creationId="{349FB353-BC0E-EAA5-EC7B-C969F976941E}"/>
          </ac:picMkLst>
        </pc:picChg>
        <pc:picChg chg="add del mod">
          <ac:chgData name="Manish Kumar" userId="c2ebd8846f707c52" providerId="LiveId" clId="{37717F39-DAF3-4140-92D3-D190B37D110D}" dt="2025-01-11T08:48:08.590" v="1872" actId="478"/>
          <ac:picMkLst>
            <pc:docMk/>
            <pc:sldMk cId="3540462131" sldId="323"/>
            <ac:picMk id="8" creationId="{09EA98FC-77E5-6C48-6A8F-A66AD6751F70}"/>
          </ac:picMkLst>
        </pc:picChg>
        <pc:picChg chg="add del mod">
          <ac:chgData name="Manish Kumar" userId="c2ebd8846f707c52" providerId="LiveId" clId="{37717F39-DAF3-4140-92D3-D190B37D110D}" dt="2025-01-11T08:48:07.065" v="1871" actId="478"/>
          <ac:picMkLst>
            <pc:docMk/>
            <pc:sldMk cId="3540462131" sldId="323"/>
            <ac:picMk id="10" creationId="{B76684B7-0F54-3151-7A21-01F93A0D3B0C}"/>
          </ac:picMkLst>
        </pc:picChg>
      </pc:sldChg>
      <pc:sldChg chg="addSp delSp modSp new del mod">
        <pc:chgData name="Manish Kumar" userId="c2ebd8846f707c52" providerId="LiveId" clId="{37717F39-DAF3-4140-92D3-D190B37D110D}" dt="2025-01-11T08:57:42.866" v="2087" actId="47"/>
        <pc:sldMkLst>
          <pc:docMk/>
          <pc:sldMk cId="2176434302" sldId="324"/>
        </pc:sldMkLst>
      </pc:sldChg>
      <pc:sldChg chg="addSp modSp new del mod">
        <pc:chgData name="Manish Kumar" userId="c2ebd8846f707c52" providerId="LiveId" clId="{37717F39-DAF3-4140-92D3-D190B37D110D}" dt="2025-01-11T08:57:49.215" v="2089" actId="47"/>
        <pc:sldMkLst>
          <pc:docMk/>
          <pc:sldMk cId="2529112753" sldId="325"/>
        </pc:sldMkLst>
      </pc:sldChg>
      <pc:sldChg chg="modSp new mod">
        <pc:chgData name="Manish Kumar" userId="c2ebd8846f707c52" providerId="LiveId" clId="{37717F39-DAF3-4140-92D3-D190B37D110D}" dt="2025-01-11T08:57:07.859" v="2074" actId="113"/>
        <pc:sldMkLst>
          <pc:docMk/>
          <pc:sldMk cId="2214997030" sldId="326"/>
        </pc:sldMkLst>
        <pc:spChg chg="mod">
          <ac:chgData name="Manish Kumar" userId="c2ebd8846f707c52" providerId="LiveId" clId="{37717F39-DAF3-4140-92D3-D190B37D110D}" dt="2025-01-11T08:55:36.333" v="1944" actId="20577"/>
          <ac:spMkLst>
            <pc:docMk/>
            <pc:sldMk cId="2214997030" sldId="326"/>
            <ac:spMk id="2" creationId="{902BC761-684F-7448-6DF2-FF503FE731A9}"/>
          </ac:spMkLst>
        </pc:spChg>
        <pc:spChg chg="mod">
          <ac:chgData name="Manish Kumar" userId="c2ebd8846f707c52" providerId="LiveId" clId="{37717F39-DAF3-4140-92D3-D190B37D110D}" dt="2025-01-11T08:57:07.859" v="2074" actId="113"/>
          <ac:spMkLst>
            <pc:docMk/>
            <pc:sldMk cId="2214997030" sldId="326"/>
            <ac:spMk id="3" creationId="{448C3F9C-4662-68E8-A81B-2D177BDCD47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362988" y="0"/>
            <a:ext cx="7138946" cy="3831221"/>
          </a:xfrm>
        </p:spPr>
        <p:txBody>
          <a:bodyPr anchor="ctr"/>
          <a:lstStyle/>
          <a:p>
            <a:r>
              <a:rPr lang="en-US" dirty="0"/>
              <a:t>python CAPSTONE PROJECT</a:t>
            </a:r>
            <a:br>
              <a:rPr lang="en-US" dirty="0"/>
            </a:br>
            <a:br>
              <a:rPr lang="en-US" dirty="0"/>
            </a:br>
            <a:r>
              <a:rPr lang="en-US" dirty="0"/>
              <a:t>otp generation</a:t>
            </a:r>
          </a:p>
        </p:txBody>
      </p:sp>
      <p:sp>
        <p:nvSpPr>
          <p:cNvPr id="4" name="TextBox 3">
            <a:extLst>
              <a:ext uri="{FF2B5EF4-FFF2-40B4-BE49-F238E27FC236}">
                <a16:creationId xmlns:a16="http://schemas.microsoft.com/office/drawing/2014/main" id="{1D2FB475-6C53-7682-BD9D-8139C6D7D82F}"/>
              </a:ext>
            </a:extLst>
          </p:cNvPr>
          <p:cNvSpPr txBox="1"/>
          <p:nvPr/>
        </p:nvSpPr>
        <p:spPr>
          <a:xfrm>
            <a:off x="4154494" y="3785419"/>
            <a:ext cx="3706762" cy="1200329"/>
          </a:xfrm>
          <a:prstGeom prst="rect">
            <a:avLst/>
          </a:prstGeom>
          <a:noFill/>
        </p:spPr>
        <p:txBody>
          <a:bodyPr wrap="square" rtlCol="0">
            <a:spAutoFit/>
          </a:bodyPr>
          <a:lstStyle/>
          <a:p>
            <a:pPr algn="r"/>
            <a:r>
              <a:rPr lang="en-IN" sz="2400" b="1" dirty="0">
                <a:latin typeface="Arial" panose="020B0604020202020204" pitchFamily="34" charset="0"/>
                <a:cs typeface="Arial" panose="020B0604020202020204" pitchFamily="34" charset="0"/>
              </a:rPr>
              <a:t>Presented By:</a:t>
            </a:r>
          </a:p>
          <a:p>
            <a:pPr algn="r"/>
            <a:r>
              <a:rPr lang="en-IN" sz="2400" b="1" dirty="0">
                <a:latin typeface="Arial" panose="020B0604020202020204" pitchFamily="34" charset="0"/>
                <a:cs typeface="Arial" panose="020B0604020202020204" pitchFamily="34" charset="0"/>
              </a:rPr>
              <a:t>Manish Kumar Singh</a:t>
            </a:r>
          </a:p>
          <a:p>
            <a:pPr algn="r"/>
            <a:r>
              <a:rPr lang="en-IN" sz="2400" b="1" dirty="0">
                <a:latin typeface="Arial" panose="020B0604020202020204" pitchFamily="34" charset="0"/>
                <a:cs typeface="Arial" panose="020B0604020202020204" pitchFamily="34" charset="0"/>
              </a:rPr>
              <a:t>S7616</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3238500" y="709672"/>
            <a:ext cx="5715000" cy="2727709"/>
          </a:xfrm>
        </p:spPr>
        <p:txBody>
          <a:bodyPr/>
          <a:lstStyle/>
          <a:p>
            <a:r>
              <a:rPr lang="en-US" sz="4000" dirty="0"/>
              <a:t>Thank you</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3116558" y="978039"/>
            <a:ext cx="5447339" cy="2842565"/>
          </a:xfrm>
        </p:spPr>
        <p:txBody>
          <a:bodyPr/>
          <a:lstStyle/>
          <a:p>
            <a:r>
              <a:rPr lang="en-US" sz="4000" dirty="0"/>
              <a:t>INTRODUCTION</a:t>
            </a:r>
          </a:p>
        </p:txBody>
      </p:sp>
      <p:sp>
        <p:nvSpPr>
          <p:cNvPr id="5" name="Text Placeholder 2">
            <a:extLst>
              <a:ext uri="{FF2B5EF4-FFF2-40B4-BE49-F238E27FC236}">
                <a16:creationId xmlns:a16="http://schemas.microsoft.com/office/drawing/2014/main" id="{A2E339BF-E6D7-DD0E-AF02-6813852EE723}"/>
              </a:ext>
            </a:extLst>
          </p:cNvPr>
          <p:cNvSpPr txBox="1">
            <a:spLocks/>
          </p:cNvSpPr>
          <p:nvPr/>
        </p:nvSpPr>
        <p:spPr>
          <a:xfrm>
            <a:off x="1091246" y="3429000"/>
            <a:ext cx="10599174" cy="2589592"/>
          </a:xfrm>
          <a:prstGeom prst="rect">
            <a:avLst/>
          </a:prstGeom>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latin typeface="Calibri" panose="020F0502020204030204" pitchFamily="34" charset="0"/>
              <a:ea typeface="Calibri" panose="020F0502020204030204" pitchFamily="34" charset="0"/>
              <a:cs typeface="Calibri" panose="020F0502020204030204" pitchFamily="34" charset="0"/>
            </a:endParaRPr>
          </a:p>
          <a:p>
            <a:r>
              <a:rPr lang="en-US" sz="1800" dirty="0">
                <a:latin typeface="Calibri" panose="020F0502020204030204" pitchFamily="34" charset="0"/>
                <a:ea typeface="Calibri" panose="020F0502020204030204" pitchFamily="34" charset="0"/>
                <a:cs typeface="Calibri" panose="020F0502020204030204" pitchFamily="34" charset="0"/>
              </a:rPr>
              <a:t>In this project, we have generated a 6 digits One Time Password to be sent through email to the user and it will be verified once the user enters it. If he enters the wrong OTP, he shall be given two additional attempts.</a:t>
            </a:r>
          </a:p>
          <a:p>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06491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pic>
        <p:nvPicPr>
          <p:cNvPr id="6" name="Picture 5">
            <a:extLst>
              <a:ext uri="{FF2B5EF4-FFF2-40B4-BE49-F238E27FC236}">
                <a16:creationId xmlns:a16="http://schemas.microsoft.com/office/drawing/2014/main" id="{BB0792A6-DBC5-2A3E-493C-8E28737CC06D}"/>
              </a:ext>
            </a:extLst>
          </p:cNvPr>
          <p:cNvPicPr>
            <a:picLocks noChangeAspect="1"/>
          </p:cNvPicPr>
          <p:nvPr/>
        </p:nvPicPr>
        <p:blipFill>
          <a:blip r:embed="rId3"/>
          <a:stretch>
            <a:fillRect/>
          </a:stretch>
        </p:blipFill>
        <p:spPr>
          <a:xfrm>
            <a:off x="1436754" y="782426"/>
            <a:ext cx="9318491" cy="5618375"/>
          </a:xfrm>
          <a:prstGeom prst="rect">
            <a:avLst/>
          </a:prstGeom>
        </p:spPr>
      </p:pic>
    </p:spTree>
    <p:extLst>
      <p:ext uri="{BB962C8B-B14F-4D97-AF65-F5344CB8AC3E}">
        <p14:creationId xmlns:p14="http://schemas.microsoft.com/office/powerpoint/2010/main" val="3913219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91B82DDA-FED7-FEC3-119E-768BD4EFD485}"/>
              </a:ext>
            </a:extLst>
          </p:cNvPr>
          <p:cNvSpPr>
            <a:spLocks noGrp="1"/>
          </p:cNvSpPr>
          <p:nvPr>
            <p:ph idx="1"/>
          </p:nvPr>
        </p:nvSpPr>
        <p:spPr>
          <a:xfrm>
            <a:off x="1651819" y="2992672"/>
            <a:ext cx="5259554" cy="2233233"/>
          </a:xfrm>
        </p:spPr>
        <p:txBody>
          <a:bodyPr/>
          <a:lstStyle/>
          <a:p>
            <a:pPr marL="342900" lvl="0" indent="-342900">
              <a:lnSpc>
                <a:spcPct val="107000"/>
              </a:lnSpc>
              <a:buFont typeface="Wingdings" panose="05000000000000000000" pitchFamily="2" charset="2"/>
              <a:buChar char=""/>
            </a:pPr>
            <a:r>
              <a:rPr lang="en-IN" sz="3200" b="1" i="1" kern="100" dirty="0">
                <a:latin typeface="Calibri" panose="020F0502020204030204" pitchFamily="34" charset="0"/>
                <a:ea typeface="Calibri" panose="020F0502020204030204" pitchFamily="34" charset="0"/>
                <a:cs typeface="Kalinga" panose="020B0502040204020203" pitchFamily="34" charset="0"/>
              </a:rPr>
              <a:t>Google Colab</a:t>
            </a:r>
            <a:endParaRPr lang="en-IN" sz="3200" kern="100" dirty="0">
              <a:effectLst/>
              <a:latin typeface="Calibri" panose="020F0502020204030204" pitchFamily="34" charset="0"/>
              <a:ea typeface="Calibri" panose="020F0502020204030204" pitchFamily="34" charset="0"/>
              <a:cs typeface="Kalinga" panose="020B0502040204020203" pitchFamily="34" charset="0"/>
            </a:endParaRPr>
          </a:p>
          <a:p>
            <a:endParaRPr lang="en-IN" dirty="0"/>
          </a:p>
        </p:txBody>
      </p:sp>
      <p:sp>
        <p:nvSpPr>
          <p:cNvPr id="9" name="TextBox 8">
            <a:extLst>
              <a:ext uri="{FF2B5EF4-FFF2-40B4-BE49-F238E27FC236}">
                <a16:creationId xmlns:a16="http://schemas.microsoft.com/office/drawing/2014/main" id="{C9E07BFE-217C-623E-B473-B1348C2303A9}"/>
              </a:ext>
            </a:extLst>
          </p:cNvPr>
          <p:cNvSpPr txBox="1"/>
          <p:nvPr/>
        </p:nvSpPr>
        <p:spPr>
          <a:xfrm>
            <a:off x="1573162" y="1278152"/>
            <a:ext cx="5840361" cy="707886"/>
          </a:xfrm>
          <a:prstGeom prst="rect">
            <a:avLst/>
          </a:prstGeom>
          <a:noFill/>
        </p:spPr>
        <p:txBody>
          <a:bodyPr wrap="square" rtlCol="0">
            <a:spAutoFit/>
          </a:bodyPr>
          <a:lstStyle/>
          <a:p>
            <a:r>
              <a:rPr lang="en-IN" sz="4000" dirty="0">
                <a:solidFill>
                  <a:schemeClr val="accent6"/>
                </a:solidFill>
                <a:latin typeface="+mj-lt"/>
              </a:rPr>
              <a:t>IDE USED</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276318" y="-11283"/>
            <a:ext cx="7043617" cy="2520217"/>
          </a:xfrm>
        </p:spPr>
        <p:txBody>
          <a:bodyPr/>
          <a:lstStyle/>
          <a:p>
            <a:r>
              <a:rPr lang="en-US" dirty="0"/>
              <a:t>PROJECT REQUIREMENTS	</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5</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4364808" y="2262433"/>
            <a:ext cx="7043618" cy="4289195"/>
          </a:xfrm>
        </p:spPr>
        <p:txBody>
          <a:bodyPr/>
          <a:lstStyle/>
          <a:p>
            <a:pPr marL="285750" indent="-285750" algn="l" rtl="0" fontAlgn="base">
              <a:spcBef>
                <a:spcPts val="1500"/>
              </a:spcBef>
              <a:buFont typeface="Wingdings" panose="05000000000000000000" pitchFamily="2" charset="2"/>
              <a:buChar char="Ø"/>
            </a:pPr>
            <a:r>
              <a:rPr lang="en-US" sz="1800" b="0" i="0" u="none" strike="noStrike" dirty="0">
                <a:effectLst/>
                <a:latin typeface="Calibri" panose="020F0502020204030204" pitchFamily="34" charset="0"/>
                <a:ea typeface="Calibri" panose="020F0502020204030204" pitchFamily="34" charset="0"/>
                <a:cs typeface="Calibri" panose="020F0502020204030204" pitchFamily="34" charset="0"/>
              </a:rPr>
              <a:t>Implement a function to generate a 6-digit OTP randomly.</a:t>
            </a:r>
          </a:p>
          <a:p>
            <a:pPr marL="285750" indent="-285750" algn="l" rtl="0" fontAlgn="base">
              <a:buFont typeface="Wingdings" panose="05000000000000000000" pitchFamily="2" charset="2"/>
              <a:buChar char="Ø"/>
            </a:pPr>
            <a:r>
              <a:rPr lang="en-US" sz="1800" b="0" i="0" u="none" strike="noStrike" dirty="0">
                <a:effectLst/>
                <a:latin typeface="Calibri" panose="020F0502020204030204" pitchFamily="34" charset="0"/>
                <a:ea typeface="Calibri" panose="020F0502020204030204" pitchFamily="34" charset="0"/>
                <a:cs typeface="Calibri" panose="020F0502020204030204" pitchFamily="34" charset="0"/>
              </a:rPr>
              <a:t>Develop a function to simulate sending the OTP to the user's email address.</a:t>
            </a:r>
          </a:p>
          <a:p>
            <a:pPr marL="285750" indent="-285750" algn="l" rtl="0" fontAlgn="base">
              <a:buFont typeface="Wingdings" panose="05000000000000000000" pitchFamily="2" charset="2"/>
              <a:buChar char="Ø"/>
            </a:pPr>
            <a:r>
              <a:rPr lang="en-US" sz="1800" b="0" i="0" u="none" strike="noStrike" dirty="0">
                <a:effectLst/>
                <a:latin typeface="Calibri" panose="020F0502020204030204" pitchFamily="34" charset="0"/>
                <a:ea typeface="Calibri" panose="020F0502020204030204" pitchFamily="34" charset="0"/>
                <a:cs typeface="Calibri" panose="020F0502020204030204" pitchFamily="34" charset="0"/>
              </a:rPr>
              <a:t>Create a function to prompt the user to enter the OTP received in their email.</a:t>
            </a:r>
          </a:p>
          <a:p>
            <a:pPr marL="285750" indent="-285750" algn="l" rtl="0" fontAlgn="base">
              <a:buFont typeface="Wingdings" panose="05000000000000000000" pitchFamily="2" charset="2"/>
              <a:buChar char="Ø"/>
            </a:pPr>
            <a:r>
              <a:rPr lang="en-US" sz="1800" b="0" i="0" u="none" strike="noStrike" dirty="0">
                <a:effectLst/>
                <a:latin typeface="Calibri" panose="020F0502020204030204" pitchFamily="34" charset="0"/>
                <a:ea typeface="Calibri" panose="020F0502020204030204" pitchFamily="34" charset="0"/>
                <a:cs typeface="Calibri" panose="020F0502020204030204" pitchFamily="34" charset="0"/>
              </a:rPr>
              <a:t>Implement a function to verify if the entered OTP matches the generated OTP.</a:t>
            </a:r>
          </a:p>
          <a:p>
            <a:pPr marL="285750" indent="-285750" algn="l" rtl="0" fontAlgn="base">
              <a:buFont typeface="Wingdings" panose="05000000000000000000" pitchFamily="2" charset="2"/>
              <a:buChar char="Ø"/>
            </a:pPr>
            <a:r>
              <a:rPr lang="en-US" sz="1800" b="0" i="0" u="none" strike="noStrike" dirty="0">
                <a:effectLst/>
                <a:latin typeface="Calibri" panose="020F0502020204030204" pitchFamily="34" charset="0"/>
                <a:ea typeface="Calibri" panose="020F0502020204030204" pitchFamily="34" charset="0"/>
                <a:cs typeface="Calibri" panose="020F0502020204030204" pitchFamily="34" charset="0"/>
              </a:rPr>
              <a:t>Ensure proper error handling and user-friendly prompts throughout the system.</a:t>
            </a:r>
          </a:p>
          <a:p>
            <a:pPr marL="342900" indent="-342900">
              <a:lnSpc>
                <a:spcPct val="107000"/>
              </a:lnSpc>
              <a:buFont typeface="+mj-lt"/>
              <a:buAutoNum type="arabicPeriod"/>
            </a:pPr>
            <a:endParaRPr lang="en-IN" sz="1800" kern="100" dirty="0">
              <a:effectLst/>
              <a:latin typeface="Calibri" panose="020F0502020204030204" pitchFamily="34" charset="0"/>
              <a:ea typeface="Calibri" panose="020F0502020204030204" pitchFamily="34" charset="0"/>
              <a:cs typeface="Kalinga" panose="020B0502040204020203" pitchFamily="34" charset="0"/>
            </a:endParaRPr>
          </a:p>
        </p:txBody>
      </p:sp>
    </p:spTree>
    <p:extLst>
      <p:ext uri="{BB962C8B-B14F-4D97-AF65-F5344CB8AC3E}">
        <p14:creationId xmlns:p14="http://schemas.microsoft.com/office/powerpoint/2010/main" val="1131718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BC761-684F-7448-6DF2-FF503FE731A9}"/>
              </a:ext>
            </a:extLst>
          </p:cNvPr>
          <p:cNvSpPr>
            <a:spLocks noGrp="1"/>
          </p:cNvSpPr>
          <p:nvPr>
            <p:ph type="title"/>
          </p:nvPr>
        </p:nvSpPr>
        <p:spPr/>
        <p:txBody>
          <a:bodyPr/>
          <a:lstStyle/>
          <a:p>
            <a:r>
              <a:rPr lang="en-IN" dirty="0"/>
              <a:t>Libraries used</a:t>
            </a:r>
          </a:p>
        </p:txBody>
      </p:sp>
      <p:sp>
        <p:nvSpPr>
          <p:cNvPr id="3" name="Content Placeholder 2">
            <a:extLst>
              <a:ext uri="{FF2B5EF4-FFF2-40B4-BE49-F238E27FC236}">
                <a16:creationId xmlns:a16="http://schemas.microsoft.com/office/drawing/2014/main" id="{448C3F9C-4662-68E8-A81B-2D177BDCD47E}"/>
              </a:ext>
            </a:extLst>
          </p:cNvPr>
          <p:cNvSpPr>
            <a:spLocks noGrp="1"/>
          </p:cNvSpPr>
          <p:nvPr>
            <p:ph idx="1"/>
          </p:nvPr>
        </p:nvSpPr>
        <p:spPr>
          <a:xfrm>
            <a:off x="914399" y="2834640"/>
            <a:ext cx="8408710" cy="3537880"/>
          </a:xfrm>
        </p:spPr>
        <p:txBody>
          <a:bodyPr/>
          <a:lstStyle/>
          <a:p>
            <a:pPr marL="342900" indent="-342900">
              <a:buFont typeface="Wingdings" panose="05000000000000000000" pitchFamily="2" charset="2"/>
              <a:buChar char="Ø"/>
            </a:pPr>
            <a:r>
              <a:rPr lang="en-IN" b="1" dirty="0">
                <a:latin typeface="Calibri" panose="020F0502020204030204" pitchFamily="34" charset="0"/>
                <a:ea typeface="Calibri" panose="020F0502020204030204" pitchFamily="34" charset="0"/>
                <a:cs typeface="Calibri" panose="020F0502020204030204" pitchFamily="34" charset="0"/>
              </a:rPr>
              <a:t>import random </a:t>
            </a:r>
            <a:r>
              <a:rPr lang="en-IN" dirty="0">
                <a:latin typeface="Calibri" panose="020F0502020204030204" pitchFamily="34" charset="0"/>
                <a:ea typeface="Calibri" panose="020F0502020204030204" pitchFamily="34" charset="0"/>
                <a:cs typeface="Calibri" panose="020F0502020204030204" pitchFamily="34" charset="0"/>
              </a:rPr>
              <a:t>– to generate a random 6 digit OTP</a:t>
            </a:r>
          </a:p>
          <a:p>
            <a:pPr marL="342900" indent="-342900">
              <a:buFont typeface="Wingdings" panose="05000000000000000000" pitchFamily="2" charset="2"/>
              <a:buChar char="Ø"/>
            </a:pPr>
            <a:r>
              <a:rPr lang="en-IN" b="1" dirty="0">
                <a:latin typeface="Calibri" panose="020F0502020204030204" pitchFamily="34" charset="0"/>
                <a:ea typeface="Calibri" panose="020F0502020204030204" pitchFamily="34" charset="0"/>
                <a:cs typeface="Calibri" panose="020F0502020204030204" pitchFamily="34" charset="0"/>
              </a:rPr>
              <a:t>Import smtplib </a:t>
            </a:r>
            <a:r>
              <a:rPr lang="en-IN" dirty="0">
                <a:latin typeface="Calibri" panose="020F0502020204030204" pitchFamily="34" charset="0"/>
                <a:ea typeface="Calibri" panose="020F0502020204030204" pitchFamily="34" charset="0"/>
                <a:cs typeface="Calibri" panose="020F0502020204030204" pitchFamily="34" charset="0"/>
              </a:rPr>
              <a:t>– sending email to the user</a:t>
            </a:r>
          </a:p>
        </p:txBody>
      </p:sp>
      <p:sp>
        <p:nvSpPr>
          <p:cNvPr id="4" name="Slide Number Placeholder 3">
            <a:extLst>
              <a:ext uri="{FF2B5EF4-FFF2-40B4-BE49-F238E27FC236}">
                <a16:creationId xmlns:a16="http://schemas.microsoft.com/office/drawing/2014/main" id="{FF613E21-8009-805A-2079-124C3FB44FD4}"/>
              </a:ext>
            </a:extLst>
          </p:cNvPr>
          <p:cNvSpPr>
            <a:spLocks noGrp="1"/>
          </p:cNvSpPr>
          <p:nvPr>
            <p:ph type="sldNum" sz="quarter" idx="10"/>
          </p:nvPr>
        </p:nvSpPr>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2214997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834635"/>
            <a:ext cx="7796464" cy="1222385"/>
          </a:xfrm>
        </p:spPr>
        <p:txBody>
          <a:bodyPr/>
          <a:lstStyle/>
          <a:p>
            <a:r>
              <a:rPr lang="en-US" dirty="0"/>
              <a:t>Function to generate otp</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pic>
        <p:nvPicPr>
          <p:cNvPr id="5" name="Picture 4">
            <a:extLst>
              <a:ext uri="{FF2B5EF4-FFF2-40B4-BE49-F238E27FC236}">
                <a16:creationId xmlns:a16="http://schemas.microsoft.com/office/drawing/2014/main" id="{9307C6F9-B2CC-E34E-3757-45C7C641413F}"/>
              </a:ext>
            </a:extLst>
          </p:cNvPr>
          <p:cNvPicPr>
            <a:picLocks noChangeAspect="1"/>
          </p:cNvPicPr>
          <p:nvPr/>
        </p:nvPicPr>
        <p:blipFill>
          <a:blip r:embed="rId3"/>
          <a:stretch>
            <a:fillRect/>
          </a:stretch>
        </p:blipFill>
        <p:spPr>
          <a:xfrm>
            <a:off x="1057253" y="2508732"/>
            <a:ext cx="6204188" cy="847210"/>
          </a:xfrm>
          <a:prstGeom prst="rect">
            <a:avLst/>
          </a:prstGeom>
        </p:spPr>
      </p:pic>
    </p:spTree>
    <p:extLst>
      <p:ext uri="{BB962C8B-B14F-4D97-AF65-F5344CB8AC3E}">
        <p14:creationId xmlns:p14="http://schemas.microsoft.com/office/powerpoint/2010/main" val="2468595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914400" y="965393"/>
            <a:ext cx="7631709" cy="1091627"/>
          </a:xfrm>
        </p:spPr>
        <p:txBody>
          <a:bodyPr/>
          <a:lstStyle/>
          <a:p>
            <a:r>
              <a:rPr lang="en-US" dirty="0"/>
              <a:t>Function to send to the email id</a:t>
            </a:r>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8</a:t>
            </a:fld>
            <a:endParaRPr lang="en-US" dirty="0"/>
          </a:p>
        </p:txBody>
      </p:sp>
      <p:pic>
        <p:nvPicPr>
          <p:cNvPr id="7" name="Picture 6">
            <a:extLst>
              <a:ext uri="{FF2B5EF4-FFF2-40B4-BE49-F238E27FC236}">
                <a16:creationId xmlns:a16="http://schemas.microsoft.com/office/drawing/2014/main" id="{9A38C9AB-D136-A087-1475-9979A998C833}"/>
              </a:ext>
            </a:extLst>
          </p:cNvPr>
          <p:cNvPicPr>
            <a:picLocks noChangeAspect="1"/>
          </p:cNvPicPr>
          <p:nvPr/>
        </p:nvPicPr>
        <p:blipFill>
          <a:blip r:embed="rId3"/>
          <a:stretch>
            <a:fillRect/>
          </a:stretch>
        </p:blipFill>
        <p:spPr>
          <a:xfrm>
            <a:off x="1074087" y="2329760"/>
            <a:ext cx="7631709" cy="4042860"/>
          </a:xfrm>
          <a:prstGeom prst="rect">
            <a:avLst/>
          </a:prstGeom>
        </p:spPr>
      </p:pic>
    </p:spTree>
    <p:extLst>
      <p:ext uri="{BB962C8B-B14F-4D97-AF65-F5344CB8AC3E}">
        <p14:creationId xmlns:p14="http://schemas.microsoft.com/office/powerpoint/2010/main" val="1941619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914400" y="654754"/>
            <a:ext cx="7843837" cy="1012782"/>
          </a:xfrm>
        </p:spPr>
        <p:txBody>
          <a:bodyPr/>
          <a:lstStyle/>
          <a:p>
            <a:r>
              <a:rPr lang="en-US" dirty="0"/>
              <a:t>Function to verify otp</a:t>
            </a:r>
          </a:p>
        </p:txBody>
      </p:sp>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9</a:t>
            </a:fld>
            <a:endParaRPr lang="en-US" dirty="0"/>
          </a:p>
        </p:txBody>
      </p:sp>
      <p:pic>
        <p:nvPicPr>
          <p:cNvPr id="6" name="Picture 5">
            <a:extLst>
              <a:ext uri="{FF2B5EF4-FFF2-40B4-BE49-F238E27FC236}">
                <a16:creationId xmlns:a16="http://schemas.microsoft.com/office/drawing/2014/main" id="{0DF17B13-91CF-1385-D1D4-9660FBC0CEA6}"/>
              </a:ext>
            </a:extLst>
          </p:cNvPr>
          <p:cNvPicPr>
            <a:picLocks noChangeAspect="1"/>
          </p:cNvPicPr>
          <p:nvPr/>
        </p:nvPicPr>
        <p:blipFill>
          <a:blip r:embed="rId3"/>
          <a:stretch>
            <a:fillRect/>
          </a:stretch>
        </p:blipFill>
        <p:spPr>
          <a:xfrm>
            <a:off x="997578" y="2278503"/>
            <a:ext cx="9576444" cy="2604582"/>
          </a:xfrm>
          <a:prstGeom prst="rect">
            <a:avLst/>
          </a:prstGeom>
        </p:spPr>
      </p:pic>
    </p:spTree>
    <p:extLst>
      <p:ext uri="{BB962C8B-B14F-4D97-AF65-F5344CB8AC3E}">
        <p14:creationId xmlns:p14="http://schemas.microsoft.com/office/powerpoint/2010/main" val="4072101725"/>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6DBB56F-4362-4386-A1A1-3DF89889661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{6ABEFD37-3FDF-4D65-ACD9-E37CD1C42375}tf78438558_win32</Template>
  <TotalTime>386</TotalTime>
  <Words>177</Words>
  <Application>Microsoft Office PowerPoint</Application>
  <PresentationFormat>Widescreen</PresentationFormat>
  <Paragraphs>28</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Calibri</vt:lpstr>
      <vt:lpstr>Sabon Next LT</vt:lpstr>
      <vt:lpstr>Wingdings</vt:lpstr>
      <vt:lpstr>Custom</vt:lpstr>
      <vt:lpstr>python CAPSTONE PROJECT  otp generation</vt:lpstr>
      <vt:lpstr>INTRODUCTION</vt:lpstr>
      <vt:lpstr>PowerPoint Presentation</vt:lpstr>
      <vt:lpstr>PowerPoint Presentation</vt:lpstr>
      <vt:lpstr>PROJECT REQUIREMENTS </vt:lpstr>
      <vt:lpstr>Libraries used</vt:lpstr>
      <vt:lpstr>Function to generate otp</vt:lpstr>
      <vt:lpstr>Function to send to the email id</vt:lpstr>
      <vt:lpstr>Function to verify otp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Manish Kumar</dc:creator>
  <cp:lastModifiedBy>Manish Kumar</cp:lastModifiedBy>
  <cp:revision>1</cp:revision>
  <dcterms:created xsi:type="dcterms:W3CDTF">2024-12-29T06:22:37Z</dcterms:created>
  <dcterms:modified xsi:type="dcterms:W3CDTF">2025-01-11T10:13:07Z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