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6" r:id="rId2"/>
    <p:sldId id="329" r:id="rId3"/>
    <p:sldId id="328" r:id="rId4"/>
    <p:sldId id="327" r:id="rId5"/>
    <p:sldId id="838" r:id="rId6"/>
    <p:sldId id="837" r:id="rId7"/>
    <p:sldId id="335" r:id="rId8"/>
    <p:sldId id="336" r:id="rId9"/>
    <p:sldId id="337" r:id="rId10"/>
    <p:sldId id="3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4/25/22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4/25/22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4/25/22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360004672913-Rendering-PowerPoint-Presentations-with-RStudio" TargetMode="External"/><Relationship Id="rId2" Type="http://schemas.openxmlformats.org/officeDocument/2006/relationships/hyperlink" Target="https://davidgohel.github.io/office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360004672913-Rendering-PowerPoint-Presentations-with-RStudi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s://rmarkdown.rstudio.com/flexdashboard/layout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238" y="1590680"/>
            <a:ext cx="7415212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8535" y="2757948"/>
            <a:ext cx="7234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B3CACB7-A38A-0442-A8FC-296678B2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899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happy business stock p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1335088"/>
            <a:ext cx="76200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0038" y="971550"/>
            <a:ext cx="1185863" cy="957262"/>
          </a:xfrm>
          <a:prstGeom prst="wedgeRoundRectCallout">
            <a:avLst>
              <a:gd name="adj1" fmla="val 61813"/>
              <a:gd name="adj2" fmla="val 16076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Yeah!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543045" y="1771650"/>
            <a:ext cx="1700213" cy="628649"/>
          </a:xfrm>
          <a:prstGeom prst="wedgeRoundRectCallout">
            <a:avLst>
              <a:gd name="adj1" fmla="val 37441"/>
              <a:gd name="adj2" fmla="val 12637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knew Dale could do it.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24383" y="652462"/>
            <a:ext cx="2876555" cy="628649"/>
          </a:xfrm>
          <a:prstGeom prst="wedgeRoundRectCallout">
            <a:avLst>
              <a:gd name="adj1" fmla="val -24942"/>
              <a:gd name="adj2" fmla="val 12865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don’t even work here, but this is exciting.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186613" y="1576387"/>
            <a:ext cx="1443038" cy="628649"/>
          </a:xfrm>
          <a:prstGeom prst="wedgeRoundRectCallout">
            <a:avLst>
              <a:gd name="adj1" fmla="val -58670"/>
              <a:gd name="adj2" fmla="val 19455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Diabetes Patients.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352801" y="1385887"/>
            <a:ext cx="1443038" cy="628649"/>
          </a:xfrm>
          <a:prstGeom prst="wedgeRoundRectCallout">
            <a:avLst>
              <a:gd name="adj1" fmla="val 32419"/>
              <a:gd name="adj2" fmla="val 13774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Pretty.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A0FF910-777A-4542-84AA-1510343C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3184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Awesome.  No more old cars!</a:t>
            </a:r>
          </a:p>
        </p:txBody>
      </p:sp>
      <p:pic>
        <p:nvPicPr>
          <p:cNvPr id="6" name="Picture 2" descr="Image result for businessman stock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28" y="2181347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more bad requests, I work in a hospital now. Its all doctors so I am sure they are data fluent.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8512E8-8944-F24B-BCD0-E9B6FFC8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7121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routine reports</a:t>
            </a:r>
          </a:p>
        </p:txBody>
      </p:sp>
      <p:pic>
        <p:nvPicPr>
          <p:cNvPr id="6146" name="Picture 2" descr="Image result for bad business stock 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325" y="210026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486274" y="1600200"/>
            <a:ext cx="4043363" cy="1314450"/>
          </a:xfrm>
          <a:prstGeom prst="wedgeRoundRectCallout">
            <a:avLst>
              <a:gd name="adj1" fmla="val -79166"/>
              <a:gd name="adj2" fmla="val 9402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Dale!  I am freaking out!!!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 need a report on my desk each Monday that details our diabetic patient results.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D29D5F-7242-2841-9E0B-DF4E25C77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4013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Report Automation</a:t>
            </a:r>
          </a:p>
        </p:txBody>
      </p:sp>
      <p:pic>
        <p:nvPicPr>
          <p:cNvPr id="7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9170" y="3093014"/>
            <a:ext cx="32598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Making routine reports is boring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Routine reports waste analytical talents’ time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cool.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automate Dale’s misery!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021915-4B47-5448-A043-8BE08393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277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40E95-20A0-354E-839A-68FC8B86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39D581-389B-A349-9A1E-4FC73515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E6EA1-E638-7B49-8A9F-9FEC849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6585-E16C-D24F-B78F-92C14A23A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78EC-B7E2-9A4F-A864-503940698509}"/>
              </a:ext>
            </a:extLst>
          </p:cNvPr>
          <p:cNvSpPr txBox="1"/>
          <p:nvPr/>
        </p:nvSpPr>
        <p:spPr>
          <a:xfrm>
            <a:off x="457199" y="1608082"/>
            <a:ext cx="799840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library(officer)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https://davidgohel.github.io/officer/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Docx and pptx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Flexible though clunky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any static image </a:t>
            </a:r>
            <a:r>
              <a:rPr lang="en-US" dirty="0" err="1"/>
              <a:t>ggplot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allows for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Studio Presentation “PowerPoint”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https://support.rstudio.com/hc/en-us/articles/360004672913-Rendering-PowerPoint-Presentations-with-RStudio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knowledge of markdown</a:t>
            </a:r>
          </a:p>
        </p:txBody>
      </p:sp>
    </p:spTree>
    <p:extLst>
      <p:ext uri="{BB962C8B-B14F-4D97-AF65-F5344CB8AC3E}">
        <p14:creationId xmlns:p14="http://schemas.microsoft.com/office/powerpoint/2010/main" val="13978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4AEF-F29F-C440-A591-99FA3CC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728899-6FEA-4544-A7CF-6D26B750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powerpoints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8762-1322-E843-A394-DBEB246F1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6075AE-D74A-EF49-BF80-2ACD346F1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15" y="1034075"/>
            <a:ext cx="4356040" cy="3895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CDB7D-3767-B943-9019-6150A6F9F63F}"/>
              </a:ext>
            </a:extLst>
          </p:cNvPr>
          <p:cNvSpPr txBox="1"/>
          <p:nvPr/>
        </p:nvSpPr>
        <p:spPr>
          <a:xfrm>
            <a:off x="867103" y="2096813"/>
            <a:ext cx="2330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ZZ_example_pptx.Rmd</a:t>
            </a:r>
            <a:endParaRPr lang="en-US" dirty="0"/>
          </a:p>
          <a:p>
            <a:r>
              <a:rPr lang="en-US" dirty="0"/>
              <a:t>File</a:t>
            </a:r>
          </a:p>
          <a:p>
            <a:r>
              <a:rPr lang="en-US" dirty="0"/>
              <a:t>New File</a:t>
            </a:r>
          </a:p>
          <a:p>
            <a:r>
              <a:rPr lang="en-US" dirty="0"/>
              <a:t>New Markdown</a:t>
            </a:r>
          </a:p>
          <a:p>
            <a:r>
              <a:rPr lang="en-US" dirty="0"/>
              <a:t>Select Presentation</a:t>
            </a:r>
          </a:p>
          <a:p>
            <a:r>
              <a:rPr lang="en-US" dirty="0"/>
              <a:t>Select PowerPoint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C7029-C17C-5A4C-81AB-2436FCCE1A69}"/>
              </a:ext>
            </a:extLst>
          </p:cNvPr>
          <p:cNvSpPr/>
          <p:nvPr/>
        </p:nvSpPr>
        <p:spPr>
          <a:xfrm>
            <a:off x="614363" y="5691352"/>
            <a:ext cx="7900987" cy="32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3"/>
              </a:rPr>
              <a:t>https://support.rstudio.com/hc/en-us/articles/360004672913-Rendering-PowerPoint-Presentations-with-RStudio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28A272-2EA4-BD45-B732-67BC37B75FC8}"/>
              </a:ext>
            </a:extLst>
          </p:cNvPr>
          <p:cNvSpPr/>
          <p:nvPr/>
        </p:nvSpPr>
        <p:spPr>
          <a:xfrm>
            <a:off x="4852555" y="3751118"/>
            <a:ext cx="2732809" cy="5922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Reports w/</a:t>
            </a:r>
            <a:r>
              <a:rPr lang="en-US" dirty="0" err="1"/>
              <a:t>FlexDashboard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2257425"/>
            <a:ext cx="0" cy="2928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239" y="2757948"/>
            <a:ext cx="44392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pic>
        <p:nvPicPr>
          <p:cNvPr id="1026" name="Picture 2" descr="Image result for unhappy business stock p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105025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85787" y="1400175"/>
            <a:ext cx="4043363" cy="957262"/>
          </a:xfrm>
          <a:prstGeom prst="wedgeRoundRectCallout">
            <a:avLst>
              <a:gd name="adj1" fmla="val 65357"/>
              <a:gd name="adj2" fmla="val 11449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But Dale, I need more interesting pictures. PowerPoint gives me a headache.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59EA79-35AE-3B48-975D-937D0E8AF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7311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22" y="2133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85837" y="1700213"/>
            <a:ext cx="4043363" cy="957262"/>
          </a:xfrm>
          <a:prstGeom prst="wedgeRoundRectCallout">
            <a:avLst>
              <a:gd name="adj1" fmla="val 57583"/>
              <a:gd name="adj2" fmla="val 8315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363" y="5400675"/>
            <a:ext cx="7900987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add some dynamic reporting!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69BF7C-55CF-6947-8574-F01F46EC0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93169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38" y="1600200"/>
            <a:ext cx="328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F_flexdashboard.rmd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936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3507</TotalTime>
  <Words>342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Automating Reports</vt:lpstr>
      <vt:lpstr>Awesome.  No more old cars!</vt:lpstr>
      <vt:lpstr>Let’s make some routine reports</vt:lpstr>
      <vt:lpstr>Use Case for Report Automation</vt:lpstr>
      <vt:lpstr>Multiple Methods</vt:lpstr>
      <vt:lpstr>Making powerpoints</vt:lpstr>
      <vt:lpstr>Automating Reports w/FlexDashboard</vt:lpstr>
      <vt:lpstr>PowerPoint Presentation</vt:lpstr>
      <vt:lpstr>Let’s practice!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121</cp:revision>
  <dcterms:created xsi:type="dcterms:W3CDTF">2018-05-23T17:24:59Z</dcterms:created>
  <dcterms:modified xsi:type="dcterms:W3CDTF">2022-04-25T21:00:39Z</dcterms:modified>
</cp:coreProperties>
</file>