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csci96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4/25/2022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testPPTX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TK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  temperature     pressure       
##  Min.   :  0   Min.   :  0.0002  
##  1st Qu.: 90   1st Qu.:  0.1800  
##  Median :180   Median :  8.8000  
##  Mean   :180   Mean   :124.3367  
##  3rd Qu.:270   3rd Qu.:126.5000  
##  Max.   :360   Max.   :806.0000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csci96</dc:title>
  <dc:creator>tk</dc:creator>
  <cp:keywords/>
  <dcterms:created xsi:type="dcterms:W3CDTF">2022-04-26T01:47:30Z</dcterms:created>
  <dcterms:modified xsi:type="dcterms:W3CDTF">2022-04-26T01:47:30Z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4/25/2022</vt:lpwstr>
  </property>
  <property fmtid="{D5CDD505-2E9C-101B-9397-08002B2CF9AE}" pid="3" name="output">
    <vt:lpwstr>powerpoint_presentation</vt:lpwstr>
  </property>
</Properties>
</file>