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71" r:id="rId4"/>
    <p:sldId id="279" r:id="rId5"/>
    <p:sldId id="285" r:id="rId6"/>
    <p:sldId id="284" r:id="rId7"/>
    <p:sldId id="286" r:id="rId8"/>
    <p:sldId id="280" r:id="rId9"/>
    <p:sldId id="283" r:id="rId10"/>
    <p:sldId id="257" r:id="rId11"/>
    <p:sldId id="275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1"/>
            <p14:sldId id="271"/>
            <p14:sldId id="279"/>
            <p14:sldId id="285"/>
            <p14:sldId id="284"/>
            <p14:sldId id="286"/>
            <p14:sldId id="280"/>
            <p14:sldId id="283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57" y="7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0F114-909C-49EA-AAB3-378A3006365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F64BB-1B0A-4566-91E2-B8AC7B8AEF19}">
      <dgm:prSet phldrT="[Text]"/>
      <dgm:spPr/>
      <dgm:t>
        <a:bodyPr/>
        <a:lstStyle/>
        <a:p>
          <a:r>
            <a:rPr lang="en-US" dirty="0"/>
            <a:t>SAMPLE</a:t>
          </a:r>
        </a:p>
      </dgm:t>
    </dgm:pt>
    <dgm:pt modelId="{567522CB-69EE-493C-81EF-A340BA479965}" type="parTrans" cxnId="{446D9FF6-511E-44C5-A404-DB05233A8767}">
      <dgm:prSet/>
      <dgm:spPr/>
      <dgm:t>
        <a:bodyPr/>
        <a:lstStyle/>
        <a:p>
          <a:endParaRPr lang="en-US"/>
        </a:p>
      </dgm:t>
    </dgm:pt>
    <dgm:pt modelId="{6E07E257-C31F-45AC-8202-E4C98B9D7725}" type="sibTrans" cxnId="{446D9FF6-511E-44C5-A404-DB05233A8767}">
      <dgm:prSet/>
      <dgm:spPr/>
      <dgm:t>
        <a:bodyPr/>
        <a:lstStyle/>
        <a:p>
          <a:endParaRPr lang="en-US"/>
        </a:p>
      </dgm:t>
    </dgm:pt>
    <dgm:pt modelId="{1FE9B3FF-126B-4A56-917F-6F7AC9F7CBF4}">
      <dgm:prSet phldrT="[Text]"/>
      <dgm:spPr/>
      <dgm:t>
        <a:bodyPr/>
        <a:lstStyle/>
        <a:p>
          <a:r>
            <a:rPr lang="en-US" dirty="0"/>
            <a:t>Review samples data</a:t>
          </a:r>
        </a:p>
      </dgm:t>
    </dgm:pt>
    <dgm:pt modelId="{B62FB07E-1E79-46EC-A222-5335455A0070}" type="parTrans" cxnId="{C70CE9D6-484D-47D1-86F9-C83BA2568E44}">
      <dgm:prSet/>
      <dgm:spPr/>
      <dgm:t>
        <a:bodyPr/>
        <a:lstStyle/>
        <a:p>
          <a:endParaRPr lang="en-US"/>
        </a:p>
      </dgm:t>
    </dgm:pt>
    <dgm:pt modelId="{FEEB597C-4571-4166-98C5-DB712BBA47AC}" type="sibTrans" cxnId="{C70CE9D6-484D-47D1-86F9-C83BA2568E44}">
      <dgm:prSet/>
      <dgm:spPr/>
      <dgm:t>
        <a:bodyPr/>
        <a:lstStyle/>
        <a:p>
          <a:endParaRPr lang="en-US"/>
        </a:p>
      </dgm:t>
    </dgm:pt>
    <dgm:pt modelId="{3E6E76FE-4C61-45E2-9306-E0B2D3E4602A}">
      <dgm:prSet phldrT="[Text]"/>
      <dgm:spPr/>
      <dgm:t>
        <a:bodyPr/>
        <a:lstStyle/>
        <a:p>
          <a:r>
            <a:rPr lang="en-US" dirty="0"/>
            <a:t>Plan options to clean and categorize data</a:t>
          </a:r>
        </a:p>
      </dgm:t>
    </dgm:pt>
    <dgm:pt modelId="{66A0C2D4-ECC2-4867-B51A-A88C66AD2EAA}" type="parTrans" cxnId="{BC963ED7-D5BC-444E-A939-D18D2CE8DE77}">
      <dgm:prSet/>
      <dgm:spPr/>
      <dgm:t>
        <a:bodyPr/>
        <a:lstStyle/>
        <a:p>
          <a:endParaRPr lang="en-US"/>
        </a:p>
      </dgm:t>
    </dgm:pt>
    <dgm:pt modelId="{A65E78DC-C916-4A89-939A-CC90D5633906}" type="sibTrans" cxnId="{BC963ED7-D5BC-444E-A939-D18D2CE8DE77}">
      <dgm:prSet/>
      <dgm:spPr/>
      <dgm:t>
        <a:bodyPr/>
        <a:lstStyle/>
        <a:p>
          <a:endParaRPr lang="en-US"/>
        </a:p>
      </dgm:t>
    </dgm:pt>
    <dgm:pt modelId="{DFEE9656-37A6-4474-8D0F-BB5E20BDE74C}">
      <dgm:prSet phldrT="[Text]"/>
      <dgm:spPr/>
      <dgm:t>
        <a:bodyPr/>
        <a:lstStyle/>
        <a:p>
          <a:r>
            <a:rPr lang="en-US" dirty="0"/>
            <a:t>EXPLORE</a:t>
          </a:r>
        </a:p>
      </dgm:t>
    </dgm:pt>
    <dgm:pt modelId="{86D2F020-C479-43BC-977D-5C769E89E074}" type="parTrans" cxnId="{C94C6AB0-DAAF-4A0A-B346-47185946A091}">
      <dgm:prSet/>
      <dgm:spPr/>
      <dgm:t>
        <a:bodyPr/>
        <a:lstStyle/>
        <a:p>
          <a:endParaRPr lang="en-US"/>
        </a:p>
      </dgm:t>
    </dgm:pt>
    <dgm:pt modelId="{7A274451-7375-4446-83A5-AF0593888ECA}" type="sibTrans" cxnId="{C94C6AB0-DAAF-4A0A-B346-47185946A091}">
      <dgm:prSet/>
      <dgm:spPr/>
      <dgm:t>
        <a:bodyPr/>
        <a:lstStyle/>
        <a:p>
          <a:endParaRPr lang="en-US"/>
        </a:p>
      </dgm:t>
    </dgm:pt>
    <dgm:pt modelId="{136CBBB9-2BCB-40F4-8985-EB2C6021672F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05533375-BFA1-4640-8A0A-A4E72FFB9B5C}" type="parTrans" cxnId="{D5750C0B-FB86-4EFC-B727-53FFCE308429}">
      <dgm:prSet/>
      <dgm:spPr/>
      <dgm:t>
        <a:bodyPr/>
        <a:lstStyle/>
        <a:p>
          <a:endParaRPr lang="en-US"/>
        </a:p>
      </dgm:t>
    </dgm:pt>
    <dgm:pt modelId="{4222C210-BB6E-4EFC-8894-94F1C2F467B1}" type="sibTrans" cxnId="{D5750C0B-FB86-4EFC-B727-53FFCE308429}">
      <dgm:prSet/>
      <dgm:spPr/>
      <dgm:t>
        <a:bodyPr/>
        <a:lstStyle/>
        <a:p>
          <a:endParaRPr lang="en-US"/>
        </a:p>
      </dgm:t>
    </dgm:pt>
    <dgm:pt modelId="{D58E0CF6-EE41-4A7B-8298-7CE47E93349F}">
      <dgm:prSet phldrT="[Text]"/>
      <dgm:spPr/>
      <dgm:t>
        <a:bodyPr/>
        <a:lstStyle/>
        <a:p>
          <a:r>
            <a:rPr lang="en-US" dirty="0"/>
            <a:t>Check distributions, correlations</a:t>
          </a:r>
        </a:p>
      </dgm:t>
    </dgm:pt>
    <dgm:pt modelId="{00710112-C4A8-454A-8942-DC1C635E32E0}" type="parTrans" cxnId="{AF8D075C-50F0-4967-843B-61B37C4455A2}">
      <dgm:prSet/>
      <dgm:spPr/>
      <dgm:t>
        <a:bodyPr/>
        <a:lstStyle/>
        <a:p>
          <a:endParaRPr lang="en-US"/>
        </a:p>
      </dgm:t>
    </dgm:pt>
    <dgm:pt modelId="{4FA31542-AD0A-4D26-99FF-438BCB71A2F5}" type="sibTrans" cxnId="{AF8D075C-50F0-4967-843B-61B37C4455A2}">
      <dgm:prSet/>
      <dgm:spPr/>
      <dgm:t>
        <a:bodyPr/>
        <a:lstStyle/>
        <a:p>
          <a:endParaRPr lang="en-US"/>
        </a:p>
      </dgm:t>
    </dgm:pt>
    <dgm:pt modelId="{3821F81C-324B-4B40-97C3-586DF1988454}">
      <dgm:prSet phldrT="[Text]"/>
      <dgm:spPr/>
      <dgm:t>
        <a:bodyPr/>
        <a:lstStyle/>
        <a:p>
          <a:r>
            <a:rPr lang="en-US" dirty="0"/>
            <a:t>MODIFY</a:t>
          </a:r>
        </a:p>
      </dgm:t>
    </dgm:pt>
    <dgm:pt modelId="{5BB80D66-0E5D-4732-AD56-D8178AE3BCCE}" type="parTrans" cxnId="{EF2286FC-493A-419E-9988-ED9ECF88C440}">
      <dgm:prSet/>
      <dgm:spPr/>
      <dgm:t>
        <a:bodyPr/>
        <a:lstStyle/>
        <a:p>
          <a:endParaRPr lang="en-US"/>
        </a:p>
      </dgm:t>
    </dgm:pt>
    <dgm:pt modelId="{D0D2C0B4-D7B9-41DF-8246-534486072A63}" type="sibTrans" cxnId="{EF2286FC-493A-419E-9988-ED9ECF88C440}">
      <dgm:prSet/>
      <dgm:spPr/>
      <dgm:t>
        <a:bodyPr/>
        <a:lstStyle/>
        <a:p>
          <a:endParaRPr lang="en-US"/>
        </a:p>
      </dgm:t>
    </dgm:pt>
    <dgm:pt modelId="{79D8342F-84CA-4454-AC2B-CE9E72CACDF9}">
      <dgm:prSet phldrT="[Text]"/>
      <dgm:spPr/>
      <dgm:t>
        <a:bodyPr/>
        <a:lstStyle/>
        <a:p>
          <a:r>
            <a:rPr lang="en-US" dirty="0"/>
            <a:t>Clean and modify data</a:t>
          </a:r>
        </a:p>
      </dgm:t>
    </dgm:pt>
    <dgm:pt modelId="{B03CACE9-24C2-45BE-BB03-5A480AA63493}" type="parTrans" cxnId="{356DAEEB-21F9-47FF-9C18-A3FD7DCA6A00}">
      <dgm:prSet/>
      <dgm:spPr/>
      <dgm:t>
        <a:bodyPr/>
        <a:lstStyle/>
        <a:p>
          <a:endParaRPr lang="en-US"/>
        </a:p>
      </dgm:t>
    </dgm:pt>
    <dgm:pt modelId="{F1ECCE81-F847-4580-A7DF-EBD054249560}" type="sibTrans" cxnId="{356DAEEB-21F9-47FF-9C18-A3FD7DCA6A00}">
      <dgm:prSet/>
      <dgm:spPr/>
      <dgm:t>
        <a:bodyPr/>
        <a:lstStyle/>
        <a:p>
          <a:endParaRPr lang="en-US"/>
        </a:p>
      </dgm:t>
    </dgm:pt>
    <dgm:pt modelId="{62528BFE-63A5-4D46-9215-0636CDD48D52}">
      <dgm:prSet phldrT="[Text]"/>
      <dgm:spPr/>
      <dgm:t>
        <a:bodyPr/>
        <a:lstStyle/>
        <a:p>
          <a:r>
            <a:rPr lang="en-US" dirty="0"/>
            <a:t>Create features</a:t>
          </a:r>
        </a:p>
      </dgm:t>
    </dgm:pt>
    <dgm:pt modelId="{A211B541-CE95-4037-91CC-8189318D0747}" type="parTrans" cxnId="{9A9A1A77-24C7-4B03-92EB-67581CBDC7D8}">
      <dgm:prSet/>
      <dgm:spPr/>
      <dgm:t>
        <a:bodyPr/>
        <a:lstStyle/>
        <a:p>
          <a:endParaRPr lang="en-US"/>
        </a:p>
      </dgm:t>
    </dgm:pt>
    <dgm:pt modelId="{6683D263-32FD-413E-A73F-D2C8EF7E9052}" type="sibTrans" cxnId="{9A9A1A77-24C7-4B03-92EB-67581CBDC7D8}">
      <dgm:prSet/>
      <dgm:spPr/>
      <dgm:t>
        <a:bodyPr/>
        <a:lstStyle/>
        <a:p>
          <a:endParaRPr lang="en-US"/>
        </a:p>
      </dgm:t>
    </dgm:pt>
    <dgm:pt modelId="{B6F79E61-80E6-4C69-A1CD-E4E2147B57E9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89989EB-C151-4E4D-9576-8017586B7C13}" type="parTrans" cxnId="{F46BC806-E328-4BFF-B757-61E8B9A182B1}">
      <dgm:prSet/>
      <dgm:spPr/>
      <dgm:t>
        <a:bodyPr/>
        <a:lstStyle/>
        <a:p>
          <a:endParaRPr lang="en-US"/>
        </a:p>
      </dgm:t>
    </dgm:pt>
    <dgm:pt modelId="{3E3FED47-69A0-49F0-B8BB-732C4EF4F059}" type="sibTrans" cxnId="{F46BC806-E328-4BFF-B757-61E8B9A182B1}">
      <dgm:prSet/>
      <dgm:spPr/>
      <dgm:t>
        <a:bodyPr/>
        <a:lstStyle/>
        <a:p>
          <a:endParaRPr lang="en-US"/>
        </a:p>
      </dgm:t>
    </dgm:pt>
    <dgm:pt modelId="{0180517B-17CC-4F21-BD6F-9E0B12C6127E}">
      <dgm:prSet phldrT="[Text]"/>
      <dgm:spPr/>
      <dgm:t>
        <a:bodyPr/>
        <a:lstStyle/>
        <a:p>
          <a:r>
            <a:rPr lang="en-US" dirty="0"/>
            <a:t>Model </a:t>
          </a:r>
        </a:p>
      </dgm:t>
    </dgm:pt>
    <dgm:pt modelId="{F2DBE16E-4AEB-422D-9F1E-F6476811572F}" type="parTrans" cxnId="{FA7B0BA8-038D-44A3-9481-372E4B3F7245}">
      <dgm:prSet/>
      <dgm:spPr/>
      <dgm:t>
        <a:bodyPr/>
        <a:lstStyle/>
        <a:p>
          <a:endParaRPr lang="en-US"/>
        </a:p>
      </dgm:t>
    </dgm:pt>
    <dgm:pt modelId="{95BB78A7-B3CE-461A-903F-0B42D99D830F}" type="sibTrans" cxnId="{FA7B0BA8-038D-44A3-9481-372E4B3F7245}">
      <dgm:prSet/>
      <dgm:spPr/>
      <dgm:t>
        <a:bodyPr/>
        <a:lstStyle/>
        <a:p>
          <a:endParaRPr lang="en-US"/>
        </a:p>
      </dgm:t>
    </dgm:pt>
    <dgm:pt modelId="{EDB2CB85-55BE-4A3F-955C-10EC96B36BBA}">
      <dgm:prSet phldrT="[Text]"/>
      <dgm:spPr/>
      <dgm:t>
        <a:bodyPr/>
        <a:lstStyle/>
        <a:p>
          <a:r>
            <a:rPr lang="en-US" dirty="0"/>
            <a:t>Try different models</a:t>
          </a:r>
        </a:p>
      </dgm:t>
    </dgm:pt>
    <dgm:pt modelId="{F7CD2913-DBF1-4AF3-8D9B-5F093C735134}" type="parTrans" cxnId="{00E12EBF-7940-4314-9FEE-8D872AF5EE4D}">
      <dgm:prSet/>
      <dgm:spPr/>
      <dgm:t>
        <a:bodyPr/>
        <a:lstStyle/>
        <a:p>
          <a:endParaRPr lang="en-US"/>
        </a:p>
      </dgm:t>
    </dgm:pt>
    <dgm:pt modelId="{6D078973-833C-4B53-BCB7-58275511E32E}" type="sibTrans" cxnId="{00E12EBF-7940-4314-9FEE-8D872AF5EE4D}">
      <dgm:prSet/>
      <dgm:spPr/>
      <dgm:t>
        <a:bodyPr/>
        <a:lstStyle/>
        <a:p>
          <a:endParaRPr lang="en-US"/>
        </a:p>
      </dgm:t>
    </dgm:pt>
    <dgm:pt modelId="{E8C5CDAB-4885-43AE-B10A-E43B5DAECF9B}">
      <dgm:prSet phldrT="[Text]"/>
      <dgm:spPr/>
      <dgm:t>
        <a:bodyPr/>
        <a:lstStyle/>
        <a:p>
          <a:r>
            <a:rPr lang="en-US" dirty="0"/>
            <a:t>ASSESS</a:t>
          </a:r>
        </a:p>
      </dgm:t>
    </dgm:pt>
    <dgm:pt modelId="{27F4FBC0-EC6D-411D-8D89-73943FDB404B}" type="parTrans" cxnId="{8069E0AF-ED99-49D8-BF66-C0DDE1DF1005}">
      <dgm:prSet/>
      <dgm:spPr/>
      <dgm:t>
        <a:bodyPr/>
        <a:lstStyle/>
        <a:p>
          <a:endParaRPr lang="en-US"/>
        </a:p>
      </dgm:t>
    </dgm:pt>
    <dgm:pt modelId="{28519422-EB01-454D-B063-871E5B6F35E1}" type="sibTrans" cxnId="{8069E0AF-ED99-49D8-BF66-C0DDE1DF1005}">
      <dgm:prSet/>
      <dgm:spPr/>
      <dgm:t>
        <a:bodyPr/>
        <a:lstStyle/>
        <a:p>
          <a:endParaRPr lang="en-US"/>
        </a:p>
      </dgm:t>
    </dgm:pt>
    <dgm:pt modelId="{11DAF4AB-E320-4014-8012-F1C90E9A3A49}">
      <dgm:prSet phldrT="[Text]"/>
      <dgm:spPr/>
      <dgm:t>
        <a:bodyPr/>
        <a:lstStyle/>
        <a:p>
          <a:r>
            <a:rPr lang="en-US" dirty="0"/>
            <a:t>Analyze Results</a:t>
          </a:r>
        </a:p>
      </dgm:t>
    </dgm:pt>
    <dgm:pt modelId="{B4E0C45A-D205-491F-BAA8-FDDD4CFBC5DA}" type="parTrans" cxnId="{3A69C7EC-E74C-413B-82A1-5D1A4958C842}">
      <dgm:prSet/>
      <dgm:spPr/>
      <dgm:t>
        <a:bodyPr/>
        <a:lstStyle/>
        <a:p>
          <a:endParaRPr lang="en-US"/>
        </a:p>
      </dgm:t>
    </dgm:pt>
    <dgm:pt modelId="{F8D2340B-B63E-4F1B-87ED-C98008464E83}" type="sibTrans" cxnId="{3A69C7EC-E74C-413B-82A1-5D1A4958C842}">
      <dgm:prSet/>
      <dgm:spPr/>
      <dgm:t>
        <a:bodyPr/>
        <a:lstStyle/>
        <a:p>
          <a:endParaRPr lang="en-US"/>
        </a:p>
      </dgm:t>
    </dgm:pt>
    <dgm:pt modelId="{7A05B001-C997-40F5-B3ED-48DEC7DA895C}" type="pres">
      <dgm:prSet presAssocID="{05A0F114-909C-49EA-AAB3-378A30063650}" presName="Name0" presStyleCnt="0">
        <dgm:presLayoutVars>
          <dgm:dir/>
          <dgm:animLvl val="lvl"/>
          <dgm:resizeHandles val="exact"/>
        </dgm:presLayoutVars>
      </dgm:prSet>
      <dgm:spPr/>
    </dgm:pt>
    <dgm:pt modelId="{16966A85-95FC-4746-824F-8F0F108CD730}" type="pres">
      <dgm:prSet presAssocID="{E8C5CDAB-4885-43AE-B10A-E43B5DAECF9B}" presName="boxAndChildren" presStyleCnt="0"/>
      <dgm:spPr/>
    </dgm:pt>
    <dgm:pt modelId="{6BBB6D44-BF7E-4FF5-9E8A-8F30A3420E8A}" type="pres">
      <dgm:prSet presAssocID="{E8C5CDAB-4885-43AE-B10A-E43B5DAECF9B}" presName="parentTextBox" presStyleLbl="node1" presStyleIdx="0" presStyleCnt="5"/>
      <dgm:spPr/>
    </dgm:pt>
    <dgm:pt modelId="{5D67A84A-C1DB-4E38-8858-DE62EB787A53}" type="pres">
      <dgm:prSet presAssocID="{E8C5CDAB-4885-43AE-B10A-E43B5DAECF9B}" presName="entireBox" presStyleLbl="node1" presStyleIdx="0" presStyleCnt="5"/>
      <dgm:spPr/>
    </dgm:pt>
    <dgm:pt modelId="{97379AB2-75C2-4950-9B58-E6CC8692536F}" type="pres">
      <dgm:prSet presAssocID="{E8C5CDAB-4885-43AE-B10A-E43B5DAECF9B}" presName="descendantBox" presStyleCnt="0"/>
      <dgm:spPr/>
    </dgm:pt>
    <dgm:pt modelId="{DA18B737-8AD7-442B-9B45-8601B7CC3774}" type="pres">
      <dgm:prSet presAssocID="{11DAF4AB-E320-4014-8012-F1C90E9A3A49}" presName="childTextBox" presStyleLbl="fgAccFollowNode1" presStyleIdx="0" presStyleCnt="9">
        <dgm:presLayoutVars>
          <dgm:bulletEnabled val="1"/>
        </dgm:presLayoutVars>
      </dgm:prSet>
      <dgm:spPr/>
    </dgm:pt>
    <dgm:pt modelId="{041A07E0-3934-4605-B9EC-B2ADFBE97D6F}" type="pres">
      <dgm:prSet presAssocID="{3E3FED47-69A0-49F0-B8BB-732C4EF4F059}" presName="sp" presStyleCnt="0"/>
      <dgm:spPr/>
    </dgm:pt>
    <dgm:pt modelId="{AE17FFE4-473F-41AD-A8BB-69D4F1B06708}" type="pres">
      <dgm:prSet presAssocID="{B6F79E61-80E6-4C69-A1CD-E4E2147B57E9}" presName="arrowAndChildren" presStyleCnt="0"/>
      <dgm:spPr/>
    </dgm:pt>
    <dgm:pt modelId="{8A1FAA34-7655-492A-8296-FCB8A793320D}" type="pres">
      <dgm:prSet presAssocID="{B6F79E61-80E6-4C69-A1CD-E4E2147B57E9}" presName="parentTextArrow" presStyleLbl="node1" presStyleIdx="0" presStyleCnt="5"/>
      <dgm:spPr/>
    </dgm:pt>
    <dgm:pt modelId="{6473321E-55E8-4B4B-9267-3F1E6DD19EB6}" type="pres">
      <dgm:prSet presAssocID="{B6F79E61-80E6-4C69-A1CD-E4E2147B57E9}" presName="arrow" presStyleLbl="node1" presStyleIdx="1" presStyleCnt="5"/>
      <dgm:spPr/>
    </dgm:pt>
    <dgm:pt modelId="{DBFAAE9D-1197-4EB1-B39D-97AD53D85DEA}" type="pres">
      <dgm:prSet presAssocID="{B6F79E61-80E6-4C69-A1CD-E4E2147B57E9}" presName="descendantArrow" presStyleCnt="0"/>
      <dgm:spPr/>
    </dgm:pt>
    <dgm:pt modelId="{EE7219E3-2830-4349-8881-DDC18F0AB11F}" type="pres">
      <dgm:prSet presAssocID="{0180517B-17CC-4F21-BD6F-9E0B12C6127E}" presName="childTextArrow" presStyleLbl="fgAccFollowNode1" presStyleIdx="1" presStyleCnt="9">
        <dgm:presLayoutVars>
          <dgm:bulletEnabled val="1"/>
        </dgm:presLayoutVars>
      </dgm:prSet>
      <dgm:spPr/>
    </dgm:pt>
    <dgm:pt modelId="{4B0C0CFB-04B0-4A07-BD6E-8814003149EA}" type="pres">
      <dgm:prSet presAssocID="{EDB2CB85-55BE-4A3F-955C-10EC96B36BBA}" presName="childTextArrow" presStyleLbl="fgAccFollowNode1" presStyleIdx="2" presStyleCnt="9">
        <dgm:presLayoutVars>
          <dgm:bulletEnabled val="1"/>
        </dgm:presLayoutVars>
      </dgm:prSet>
      <dgm:spPr/>
    </dgm:pt>
    <dgm:pt modelId="{EAC871A6-7BF1-45DE-926F-84196B3E182B}" type="pres">
      <dgm:prSet presAssocID="{D0D2C0B4-D7B9-41DF-8246-534486072A63}" presName="sp" presStyleCnt="0"/>
      <dgm:spPr/>
    </dgm:pt>
    <dgm:pt modelId="{50EA67C1-EE3A-419B-9A0B-D783C433E8E1}" type="pres">
      <dgm:prSet presAssocID="{3821F81C-324B-4B40-97C3-586DF1988454}" presName="arrowAndChildren" presStyleCnt="0"/>
      <dgm:spPr/>
    </dgm:pt>
    <dgm:pt modelId="{AA3485C0-1850-4F20-B9F4-71A11BB516D6}" type="pres">
      <dgm:prSet presAssocID="{3821F81C-324B-4B40-97C3-586DF1988454}" presName="parentTextArrow" presStyleLbl="node1" presStyleIdx="1" presStyleCnt="5"/>
      <dgm:spPr/>
    </dgm:pt>
    <dgm:pt modelId="{211FDDF8-5734-400C-A5BB-9401F2734830}" type="pres">
      <dgm:prSet presAssocID="{3821F81C-324B-4B40-97C3-586DF1988454}" presName="arrow" presStyleLbl="node1" presStyleIdx="2" presStyleCnt="5"/>
      <dgm:spPr/>
    </dgm:pt>
    <dgm:pt modelId="{8E6D8DBF-1D47-49F3-9980-3CF899E9C666}" type="pres">
      <dgm:prSet presAssocID="{3821F81C-324B-4B40-97C3-586DF1988454}" presName="descendantArrow" presStyleCnt="0"/>
      <dgm:spPr/>
    </dgm:pt>
    <dgm:pt modelId="{DCC22518-5C6B-4401-941C-5C038E04EA9A}" type="pres">
      <dgm:prSet presAssocID="{79D8342F-84CA-4454-AC2B-CE9E72CACDF9}" presName="childTextArrow" presStyleLbl="fgAccFollowNode1" presStyleIdx="3" presStyleCnt="9">
        <dgm:presLayoutVars>
          <dgm:bulletEnabled val="1"/>
        </dgm:presLayoutVars>
      </dgm:prSet>
      <dgm:spPr/>
    </dgm:pt>
    <dgm:pt modelId="{749A1FC6-E395-4D10-BFD1-6DF4F2982662}" type="pres">
      <dgm:prSet presAssocID="{62528BFE-63A5-4D46-9215-0636CDD48D52}" presName="childTextArrow" presStyleLbl="fgAccFollowNode1" presStyleIdx="4" presStyleCnt="9">
        <dgm:presLayoutVars>
          <dgm:bulletEnabled val="1"/>
        </dgm:presLayoutVars>
      </dgm:prSet>
      <dgm:spPr/>
    </dgm:pt>
    <dgm:pt modelId="{FFD9F329-99D0-423F-9B42-C61F9E940C3A}" type="pres">
      <dgm:prSet presAssocID="{7A274451-7375-4446-83A5-AF0593888ECA}" presName="sp" presStyleCnt="0"/>
      <dgm:spPr/>
    </dgm:pt>
    <dgm:pt modelId="{A48FC87E-1F91-4114-9FF4-C7D056FA15FC}" type="pres">
      <dgm:prSet presAssocID="{DFEE9656-37A6-4474-8D0F-BB5E20BDE74C}" presName="arrowAndChildren" presStyleCnt="0"/>
      <dgm:spPr/>
    </dgm:pt>
    <dgm:pt modelId="{77C59A18-1D6A-4DD9-9738-DD84A51E1924}" type="pres">
      <dgm:prSet presAssocID="{DFEE9656-37A6-4474-8D0F-BB5E20BDE74C}" presName="parentTextArrow" presStyleLbl="node1" presStyleIdx="2" presStyleCnt="5"/>
      <dgm:spPr/>
    </dgm:pt>
    <dgm:pt modelId="{1AB1124D-ED83-4268-A0F3-10EE828DF45C}" type="pres">
      <dgm:prSet presAssocID="{DFEE9656-37A6-4474-8D0F-BB5E20BDE74C}" presName="arrow" presStyleLbl="node1" presStyleIdx="3" presStyleCnt="5"/>
      <dgm:spPr/>
    </dgm:pt>
    <dgm:pt modelId="{2057E6EA-0C6E-48BE-A8E1-825177E39513}" type="pres">
      <dgm:prSet presAssocID="{DFEE9656-37A6-4474-8D0F-BB5E20BDE74C}" presName="descendantArrow" presStyleCnt="0"/>
      <dgm:spPr/>
    </dgm:pt>
    <dgm:pt modelId="{7728F63B-7372-4613-B4BD-94DF85478AB1}" type="pres">
      <dgm:prSet presAssocID="{136CBBB9-2BCB-40F4-8985-EB2C6021672F}" presName="childTextArrow" presStyleLbl="fgAccFollowNode1" presStyleIdx="5" presStyleCnt="9">
        <dgm:presLayoutVars>
          <dgm:bulletEnabled val="1"/>
        </dgm:presLayoutVars>
      </dgm:prSet>
      <dgm:spPr/>
    </dgm:pt>
    <dgm:pt modelId="{497BC02B-66F1-44A7-AE9B-6B375AF6F4D8}" type="pres">
      <dgm:prSet presAssocID="{D58E0CF6-EE41-4A7B-8298-7CE47E93349F}" presName="childTextArrow" presStyleLbl="fgAccFollowNode1" presStyleIdx="6" presStyleCnt="9">
        <dgm:presLayoutVars>
          <dgm:bulletEnabled val="1"/>
        </dgm:presLayoutVars>
      </dgm:prSet>
      <dgm:spPr/>
    </dgm:pt>
    <dgm:pt modelId="{8AA8A37B-64EA-4A30-BCF5-57F41A834120}" type="pres">
      <dgm:prSet presAssocID="{6E07E257-C31F-45AC-8202-E4C98B9D7725}" presName="sp" presStyleCnt="0"/>
      <dgm:spPr/>
    </dgm:pt>
    <dgm:pt modelId="{35CC0F8C-52D3-4A4B-9ABB-C0AAD657C08F}" type="pres">
      <dgm:prSet presAssocID="{7D2F64BB-1B0A-4566-91E2-B8AC7B8AEF19}" presName="arrowAndChildren" presStyleCnt="0"/>
      <dgm:spPr/>
    </dgm:pt>
    <dgm:pt modelId="{3832AD52-1913-4FDC-BC1E-99E1F215C3EB}" type="pres">
      <dgm:prSet presAssocID="{7D2F64BB-1B0A-4566-91E2-B8AC7B8AEF19}" presName="parentTextArrow" presStyleLbl="node1" presStyleIdx="3" presStyleCnt="5"/>
      <dgm:spPr/>
    </dgm:pt>
    <dgm:pt modelId="{8BB14942-1318-47BB-868E-7D03F2AF5E96}" type="pres">
      <dgm:prSet presAssocID="{7D2F64BB-1B0A-4566-91E2-B8AC7B8AEF19}" presName="arrow" presStyleLbl="node1" presStyleIdx="4" presStyleCnt="5" custLinFactNeighborX="-4787" custLinFactNeighborY="-19122"/>
      <dgm:spPr/>
    </dgm:pt>
    <dgm:pt modelId="{CB4176EA-12E0-43D1-907D-01CC30DE994E}" type="pres">
      <dgm:prSet presAssocID="{7D2F64BB-1B0A-4566-91E2-B8AC7B8AEF19}" presName="descendantArrow" presStyleCnt="0"/>
      <dgm:spPr/>
    </dgm:pt>
    <dgm:pt modelId="{9FD93A87-3AA5-4879-90FA-7BD547430A7A}" type="pres">
      <dgm:prSet presAssocID="{1FE9B3FF-126B-4A56-917F-6F7AC9F7CBF4}" presName="childTextArrow" presStyleLbl="fgAccFollowNode1" presStyleIdx="7" presStyleCnt="9">
        <dgm:presLayoutVars>
          <dgm:bulletEnabled val="1"/>
        </dgm:presLayoutVars>
      </dgm:prSet>
      <dgm:spPr/>
    </dgm:pt>
    <dgm:pt modelId="{10CD9AB9-54B9-406D-A90F-568C59D306CF}" type="pres">
      <dgm:prSet presAssocID="{3E6E76FE-4C61-45E2-9306-E0B2D3E4602A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03328B00-C0D9-45AB-BF9B-300A969E6FC6}" type="presOf" srcId="{B6F79E61-80E6-4C69-A1CD-E4E2147B57E9}" destId="{8A1FAA34-7655-492A-8296-FCB8A793320D}" srcOrd="0" destOrd="0" presId="urn:microsoft.com/office/officeart/2005/8/layout/process4"/>
    <dgm:cxn modelId="{F46BC806-E328-4BFF-B757-61E8B9A182B1}" srcId="{05A0F114-909C-49EA-AAB3-378A30063650}" destId="{B6F79E61-80E6-4C69-A1CD-E4E2147B57E9}" srcOrd="3" destOrd="0" parTransId="{989989EB-C151-4E4D-9576-8017586B7C13}" sibTransId="{3E3FED47-69A0-49F0-B8BB-732C4EF4F059}"/>
    <dgm:cxn modelId="{D5750C0B-FB86-4EFC-B727-53FFCE308429}" srcId="{DFEE9656-37A6-4474-8D0F-BB5E20BDE74C}" destId="{136CBBB9-2BCB-40F4-8985-EB2C6021672F}" srcOrd="0" destOrd="0" parTransId="{05533375-BFA1-4640-8A0A-A4E72FFB9B5C}" sibTransId="{4222C210-BB6E-4EFC-8894-94F1C2F467B1}"/>
    <dgm:cxn modelId="{91D6A517-25FB-4C66-8777-5E5B3264A023}" type="presOf" srcId="{EDB2CB85-55BE-4A3F-955C-10EC96B36BBA}" destId="{4B0C0CFB-04B0-4A07-BD6E-8814003149EA}" srcOrd="0" destOrd="0" presId="urn:microsoft.com/office/officeart/2005/8/layout/process4"/>
    <dgm:cxn modelId="{3157272F-D7AE-4AD5-BB48-795B6AAEF609}" type="presOf" srcId="{3821F81C-324B-4B40-97C3-586DF1988454}" destId="{211FDDF8-5734-400C-A5BB-9401F2734830}" srcOrd="1" destOrd="0" presId="urn:microsoft.com/office/officeart/2005/8/layout/process4"/>
    <dgm:cxn modelId="{C5072737-874A-48E6-A947-6CFA9C6BFFA7}" type="presOf" srcId="{62528BFE-63A5-4D46-9215-0636CDD48D52}" destId="{749A1FC6-E395-4D10-BFD1-6DF4F2982662}" srcOrd="0" destOrd="0" presId="urn:microsoft.com/office/officeart/2005/8/layout/process4"/>
    <dgm:cxn modelId="{5775683D-9E15-472E-AD5B-7DB4B80F5656}" type="presOf" srcId="{DFEE9656-37A6-4474-8D0F-BB5E20BDE74C}" destId="{77C59A18-1D6A-4DD9-9738-DD84A51E1924}" srcOrd="0" destOrd="0" presId="urn:microsoft.com/office/officeart/2005/8/layout/process4"/>
    <dgm:cxn modelId="{AF8D075C-50F0-4967-843B-61B37C4455A2}" srcId="{DFEE9656-37A6-4474-8D0F-BB5E20BDE74C}" destId="{D58E0CF6-EE41-4A7B-8298-7CE47E93349F}" srcOrd="1" destOrd="0" parTransId="{00710112-C4A8-454A-8942-DC1C635E32E0}" sibTransId="{4FA31542-AD0A-4D26-99FF-438BCB71A2F5}"/>
    <dgm:cxn modelId="{62609C62-1006-409C-8A24-C19BA8558E63}" type="presOf" srcId="{3821F81C-324B-4B40-97C3-586DF1988454}" destId="{AA3485C0-1850-4F20-B9F4-71A11BB516D6}" srcOrd="0" destOrd="0" presId="urn:microsoft.com/office/officeart/2005/8/layout/process4"/>
    <dgm:cxn modelId="{CA28DF48-78D7-4384-8C11-F7E86EA82514}" type="presOf" srcId="{D58E0CF6-EE41-4A7B-8298-7CE47E93349F}" destId="{497BC02B-66F1-44A7-AE9B-6B375AF6F4D8}" srcOrd="0" destOrd="0" presId="urn:microsoft.com/office/officeart/2005/8/layout/process4"/>
    <dgm:cxn modelId="{A5DB3554-EED9-4489-9B89-B84591FE765C}" type="presOf" srcId="{E8C5CDAB-4885-43AE-B10A-E43B5DAECF9B}" destId="{5D67A84A-C1DB-4E38-8858-DE62EB787A53}" srcOrd="1" destOrd="0" presId="urn:microsoft.com/office/officeart/2005/8/layout/process4"/>
    <dgm:cxn modelId="{9A9A1A77-24C7-4B03-92EB-67581CBDC7D8}" srcId="{3821F81C-324B-4B40-97C3-586DF1988454}" destId="{62528BFE-63A5-4D46-9215-0636CDD48D52}" srcOrd="1" destOrd="0" parTransId="{A211B541-CE95-4037-91CC-8189318D0747}" sibTransId="{6683D263-32FD-413E-A73F-D2C8EF7E9052}"/>
    <dgm:cxn modelId="{A4612A82-A95D-4904-98DA-F2DB8489F5EA}" type="presOf" srcId="{05A0F114-909C-49EA-AAB3-378A30063650}" destId="{7A05B001-C997-40F5-B3ED-48DEC7DA895C}" srcOrd="0" destOrd="0" presId="urn:microsoft.com/office/officeart/2005/8/layout/process4"/>
    <dgm:cxn modelId="{219B4686-4684-4DBD-BD01-B92FE5A7587A}" type="presOf" srcId="{11DAF4AB-E320-4014-8012-F1C90E9A3A49}" destId="{DA18B737-8AD7-442B-9B45-8601B7CC3774}" srcOrd="0" destOrd="0" presId="urn:microsoft.com/office/officeart/2005/8/layout/process4"/>
    <dgm:cxn modelId="{A8393391-4B0D-42EC-9F73-416F17851E03}" type="presOf" srcId="{3E6E76FE-4C61-45E2-9306-E0B2D3E4602A}" destId="{10CD9AB9-54B9-406D-A90F-568C59D306CF}" srcOrd="0" destOrd="0" presId="urn:microsoft.com/office/officeart/2005/8/layout/process4"/>
    <dgm:cxn modelId="{ADE1BB91-52C0-4799-AC87-1665EC61FC43}" type="presOf" srcId="{0180517B-17CC-4F21-BD6F-9E0B12C6127E}" destId="{EE7219E3-2830-4349-8881-DDC18F0AB11F}" srcOrd="0" destOrd="0" presId="urn:microsoft.com/office/officeart/2005/8/layout/process4"/>
    <dgm:cxn modelId="{AE9F32A6-FA25-4C58-BE70-598B9F55AFD4}" type="presOf" srcId="{1FE9B3FF-126B-4A56-917F-6F7AC9F7CBF4}" destId="{9FD93A87-3AA5-4879-90FA-7BD547430A7A}" srcOrd="0" destOrd="0" presId="urn:microsoft.com/office/officeart/2005/8/layout/process4"/>
    <dgm:cxn modelId="{FA7B0BA8-038D-44A3-9481-372E4B3F7245}" srcId="{B6F79E61-80E6-4C69-A1CD-E4E2147B57E9}" destId="{0180517B-17CC-4F21-BD6F-9E0B12C6127E}" srcOrd="0" destOrd="0" parTransId="{F2DBE16E-4AEB-422D-9F1E-F6476811572F}" sibTransId="{95BB78A7-B3CE-461A-903F-0B42D99D830F}"/>
    <dgm:cxn modelId="{8069E0AF-ED99-49D8-BF66-C0DDE1DF1005}" srcId="{05A0F114-909C-49EA-AAB3-378A30063650}" destId="{E8C5CDAB-4885-43AE-B10A-E43B5DAECF9B}" srcOrd="4" destOrd="0" parTransId="{27F4FBC0-EC6D-411D-8D89-73943FDB404B}" sibTransId="{28519422-EB01-454D-B063-871E5B6F35E1}"/>
    <dgm:cxn modelId="{815831B0-76AB-4EBB-B4FC-A984BC25818C}" type="presOf" srcId="{E8C5CDAB-4885-43AE-B10A-E43B5DAECF9B}" destId="{6BBB6D44-BF7E-4FF5-9E8A-8F30A3420E8A}" srcOrd="0" destOrd="0" presId="urn:microsoft.com/office/officeart/2005/8/layout/process4"/>
    <dgm:cxn modelId="{C94C6AB0-DAAF-4A0A-B346-47185946A091}" srcId="{05A0F114-909C-49EA-AAB3-378A30063650}" destId="{DFEE9656-37A6-4474-8D0F-BB5E20BDE74C}" srcOrd="1" destOrd="0" parTransId="{86D2F020-C479-43BC-977D-5C769E89E074}" sibTransId="{7A274451-7375-4446-83A5-AF0593888ECA}"/>
    <dgm:cxn modelId="{C1DCA3BE-5782-41C5-94EB-1C5A852EE87D}" type="presOf" srcId="{136CBBB9-2BCB-40F4-8985-EB2C6021672F}" destId="{7728F63B-7372-4613-B4BD-94DF85478AB1}" srcOrd="0" destOrd="0" presId="urn:microsoft.com/office/officeart/2005/8/layout/process4"/>
    <dgm:cxn modelId="{00E12EBF-7940-4314-9FEE-8D872AF5EE4D}" srcId="{B6F79E61-80E6-4C69-A1CD-E4E2147B57E9}" destId="{EDB2CB85-55BE-4A3F-955C-10EC96B36BBA}" srcOrd="1" destOrd="0" parTransId="{F7CD2913-DBF1-4AF3-8D9B-5F093C735134}" sibTransId="{6D078973-833C-4B53-BCB7-58275511E32E}"/>
    <dgm:cxn modelId="{2E52D4C1-CBF9-4BE1-98E4-F19460DD1882}" type="presOf" srcId="{DFEE9656-37A6-4474-8D0F-BB5E20BDE74C}" destId="{1AB1124D-ED83-4268-A0F3-10EE828DF45C}" srcOrd="1" destOrd="0" presId="urn:microsoft.com/office/officeart/2005/8/layout/process4"/>
    <dgm:cxn modelId="{C70CE9D6-484D-47D1-86F9-C83BA2568E44}" srcId="{7D2F64BB-1B0A-4566-91E2-B8AC7B8AEF19}" destId="{1FE9B3FF-126B-4A56-917F-6F7AC9F7CBF4}" srcOrd="0" destOrd="0" parTransId="{B62FB07E-1E79-46EC-A222-5335455A0070}" sibTransId="{FEEB597C-4571-4166-98C5-DB712BBA47AC}"/>
    <dgm:cxn modelId="{BC963ED7-D5BC-444E-A939-D18D2CE8DE77}" srcId="{7D2F64BB-1B0A-4566-91E2-B8AC7B8AEF19}" destId="{3E6E76FE-4C61-45E2-9306-E0B2D3E4602A}" srcOrd="1" destOrd="0" parTransId="{66A0C2D4-ECC2-4867-B51A-A88C66AD2EAA}" sibTransId="{A65E78DC-C916-4A89-939A-CC90D5633906}"/>
    <dgm:cxn modelId="{131F0CDB-C866-4291-9801-843DF2CB7063}" type="presOf" srcId="{7D2F64BB-1B0A-4566-91E2-B8AC7B8AEF19}" destId="{8BB14942-1318-47BB-868E-7D03F2AF5E96}" srcOrd="1" destOrd="0" presId="urn:microsoft.com/office/officeart/2005/8/layout/process4"/>
    <dgm:cxn modelId="{497541DD-9D61-4025-B246-F52EC6F5B578}" type="presOf" srcId="{79D8342F-84CA-4454-AC2B-CE9E72CACDF9}" destId="{DCC22518-5C6B-4401-941C-5C038E04EA9A}" srcOrd="0" destOrd="0" presId="urn:microsoft.com/office/officeart/2005/8/layout/process4"/>
    <dgm:cxn modelId="{356DAEEB-21F9-47FF-9C18-A3FD7DCA6A00}" srcId="{3821F81C-324B-4B40-97C3-586DF1988454}" destId="{79D8342F-84CA-4454-AC2B-CE9E72CACDF9}" srcOrd="0" destOrd="0" parTransId="{B03CACE9-24C2-45BE-BB03-5A480AA63493}" sibTransId="{F1ECCE81-F847-4580-A7DF-EBD054249560}"/>
    <dgm:cxn modelId="{3A69C7EC-E74C-413B-82A1-5D1A4958C842}" srcId="{E8C5CDAB-4885-43AE-B10A-E43B5DAECF9B}" destId="{11DAF4AB-E320-4014-8012-F1C90E9A3A49}" srcOrd="0" destOrd="0" parTransId="{B4E0C45A-D205-491F-BAA8-FDDD4CFBC5DA}" sibTransId="{F8D2340B-B63E-4F1B-87ED-C98008464E83}"/>
    <dgm:cxn modelId="{AD8A89F3-B7D2-4143-8702-38E04A1D5D78}" type="presOf" srcId="{B6F79E61-80E6-4C69-A1CD-E4E2147B57E9}" destId="{6473321E-55E8-4B4B-9267-3F1E6DD19EB6}" srcOrd="1" destOrd="0" presId="urn:microsoft.com/office/officeart/2005/8/layout/process4"/>
    <dgm:cxn modelId="{446D9FF6-511E-44C5-A404-DB05233A8767}" srcId="{05A0F114-909C-49EA-AAB3-378A30063650}" destId="{7D2F64BB-1B0A-4566-91E2-B8AC7B8AEF19}" srcOrd="0" destOrd="0" parTransId="{567522CB-69EE-493C-81EF-A340BA479965}" sibTransId="{6E07E257-C31F-45AC-8202-E4C98B9D7725}"/>
    <dgm:cxn modelId="{F27347FA-9B82-443E-9249-8C03143A2476}" type="presOf" srcId="{7D2F64BB-1B0A-4566-91E2-B8AC7B8AEF19}" destId="{3832AD52-1913-4FDC-BC1E-99E1F215C3EB}" srcOrd="0" destOrd="0" presId="urn:microsoft.com/office/officeart/2005/8/layout/process4"/>
    <dgm:cxn modelId="{EF2286FC-493A-419E-9988-ED9ECF88C440}" srcId="{05A0F114-909C-49EA-AAB3-378A30063650}" destId="{3821F81C-324B-4B40-97C3-586DF1988454}" srcOrd="2" destOrd="0" parTransId="{5BB80D66-0E5D-4732-AD56-D8178AE3BCCE}" sibTransId="{D0D2C0B4-D7B9-41DF-8246-534486072A63}"/>
    <dgm:cxn modelId="{E83BA07C-E30D-4CD3-A05E-E06BBEC4DEA6}" type="presParOf" srcId="{7A05B001-C997-40F5-B3ED-48DEC7DA895C}" destId="{16966A85-95FC-4746-824F-8F0F108CD730}" srcOrd="0" destOrd="0" presId="urn:microsoft.com/office/officeart/2005/8/layout/process4"/>
    <dgm:cxn modelId="{54F72749-8B3A-4D99-924E-B99C62973F72}" type="presParOf" srcId="{16966A85-95FC-4746-824F-8F0F108CD730}" destId="{6BBB6D44-BF7E-4FF5-9E8A-8F30A3420E8A}" srcOrd="0" destOrd="0" presId="urn:microsoft.com/office/officeart/2005/8/layout/process4"/>
    <dgm:cxn modelId="{288FDE4A-15F5-413E-8544-A18483373EF7}" type="presParOf" srcId="{16966A85-95FC-4746-824F-8F0F108CD730}" destId="{5D67A84A-C1DB-4E38-8858-DE62EB787A53}" srcOrd="1" destOrd="0" presId="urn:microsoft.com/office/officeart/2005/8/layout/process4"/>
    <dgm:cxn modelId="{1110F72B-DF5A-420E-A864-64C8BE962B8D}" type="presParOf" srcId="{16966A85-95FC-4746-824F-8F0F108CD730}" destId="{97379AB2-75C2-4950-9B58-E6CC8692536F}" srcOrd="2" destOrd="0" presId="urn:microsoft.com/office/officeart/2005/8/layout/process4"/>
    <dgm:cxn modelId="{0FBCD8A9-E8C6-40FB-8A57-FA2E4E225838}" type="presParOf" srcId="{97379AB2-75C2-4950-9B58-E6CC8692536F}" destId="{DA18B737-8AD7-442B-9B45-8601B7CC3774}" srcOrd="0" destOrd="0" presId="urn:microsoft.com/office/officeart/2005/8/layout/process4"/>
    <dgm:cxn modelId="{8C3CF439-3EC2-4B76-B596-852CB573E868}" type="presParOf" srcId="{7A05B001-C997-40F5-B3ED-48DEC7DA895C}" destId="{041A07E0-3934-4605-B9EC-B2ADFBE97D6F}" srcOrd="1" destOrd="0" presId="urn:microsoft.com/office/officeart/2005/8/layout/process4"/>
    <dgm:cxn modelId="{EDA5C2FF-7F09-415A-8EEB-9536B731DF61}" type="presParOf" srcId="{7A05B001-C997-40F5-B3ED-48DEC7DA895C}" destId="{AE17FFE4-473F-41AD-A8BB-69D4F1B06708}" srcOrd="2" destOrd="0" presId="urn:microsoft.com/office/officeart/2005/8/layout/process4"/>
    <dgm:cxn modelId="{2F274ED2-6B4C-4660-94F7-F3C94EC91A98}" type="presParOf" srcId="{AE17FFE4-473F-41AD-A8BB-69D4F1B06708}" destId="{8A1FAA34-7655-492A-8296-FCB8A793320D}" srcOrd="0" destOrd="0" presId="urn:microsoft.com/office/officeart/2005/8/layout/process4"/>
    <dgm:cxn modelId="{73924A40-1D0C-4EF5-AECD-129AFFB97C10}" type="presParOf" srcId="{AE17FFE4-473F-41AD-A8BB-69D4F1B06708}" destId="{6473321E-55E8-4B4B-9267-3F1E6DD19EB6}" srcOrd="1" destOrd="0" presId="urn:microsoft.com/office/officeart/2005/8/layout/process4"/>
    <dgm:cxn modelId="{406BA621-F58A-4F0F-8A10-1777E9BA8EF0}" type="presParOf" srcId="{AE17FFE4-473F-41AD-A8BB-69D4F1B06708}" destId="{DBFAAE9D-1197-4EB1-B39D-97AD53D85DEA}" srcOrd="2" destOrd="0" presId="urn:microsoft.com/office/officeart/2005/8/layout/process4"/>
    <dgm:cxn modelId="{6939F2F0-52EF-42DB-B40F-B29C307FE6CE}" type="presParOf" srcId="{DBFAAE9D-1197-4EB1-B39D-97AD53D85DEA}" destId="{EE7219E3-2830-4349-8881-DDC18F0AB11F}" srcOrd="0" destOrd="0" presId="urn:microsoft.com/office/officeart/2005/8/layout/process4"/>
    <dgm:cxn modelId="{DD74ABC7-3F8E-4EF5-B940-69B92E12101E}" type="presParOf" srcId="{DBFAAE9D-1197-4EB1-B39D-97AD53D85DEA}" destId="{4B0C0CFB-04B0-4A07-BD6E-8814003149EA}" srcOrd="1" destOrd="0" presId="urn:microsoft.com/office/officeart/2005/8/layout/process4"/>
    <dgm:cxn modelId="{9A4C66D5-14F7-482B-A999-B073E3C6B29F}" type="presParOf" srcId="{7A05B001-C997-40F5-B3ED-48DEC7DA895C}" destId="{EAC871A6-7BF1-45DE-926F-84196B3E182B}" srcOrd="3" destOrd="0" presId="urn:microsoft.com/office/officeart/2005/8/layout/process4"/>
    <dgm:cxn modelId="{1C7A24DA-1489-4EB4-8286-FB501D65841C}" type="presParOf" srcId="{7A05B001-C997-40F5-B3ED-48DEC7DA895C}" destId="{50EA67C1-EE3A-419B-9A0B-D783C433E8E1}" srcOrd="4" destOrd="0" presId="urn:microsoft.com/office/officeart/2005/8/layout/process4"/>
    <dgm:cxn modelId="{3C5B8301-7298-4561-8D5D-6CD277AF9A5E}" type="presParOf" srcId="{50EA67C1-EE3A-419B-9A0B-D783C433E8E1}" destId="{AA3485C0-1850-4F20-B9F4-71A11BB516D6}" srcOrd="0" destOrd="0" presId="urn:microsoft.com/office/officeart/2005/8/layout/process4"/>
    <dgm:cxn modelId="{785D62D5-376F-4161-BC02-E10A361F525E}" type="presParOf" srcId="{50EA67C1-EE3A-419B-9A0B-D783C433E8E1}" destId="{211FDDF8-5734-400C-A5BB-9401F2734830}" srcOrd="1" destOrd="0" presId="urn:microsoft.com/office/officeart/2005/8/layout/process4"/>
    <dgm:cxn modelId="{85A78CD4-220B-426A-A6DD-BBB414C0107C}" type="presParOf" srcId="{50EA67C1-EE3A-419B-9A0B-D783C433E8E1}" destId="{8E6D8DBF-1D47-49F3-9980-3CF899E9C666}" srcOrd="2" destOrd="0" presId="urn:microsoft.com/office/officeart/2005/8/layout/process4"/>
    <dgm:cxn modelId="{8DCAA6AF-F7BD-438B-9FCA-7AEFFFD6B360}" type="presParOf" srcId="{8E6D8DBF-1D47-49F3-9980-3CF899E9C666}" destId="{DCC22518-5C6B-4401-941C-5C038E04EA9A}" srcOrd="0" destOrd="0" presId="urn:microsoft.com/office/officeart/2005/8/layout/process4"/>
    <dgm:cxn modelId="{95D6A41F-6CE4-4664-AEE8-265D2CAD58EC}" type="presParOf" srcId="{8E6D8DBF-1D47-49F3-9980-3CF899E9C666}" destId="{749A1FC6-E395-4D10-BFD1-6DF4F2982662}" srcOrd="1" destOrd="0" presId="urn:microsoft.com/office/officeart/2005/8/layout/process4"/>
    <dgm:cxn modelId="{292E209C-3CE2-4A67-811E-002C263A2692}" type="presParOf" srcId="{7A05B001-C997-40F5-B3ED-48DEC7DA895C}" destId="{FFD9F329-99D0-423F-9B42-C61F9E940C3A}" srcOrd="5" destOrd="0" presId="urn:microsoft.com/office/officeart/2005/8/layout/process4"/>
    <dgm:cxn modelId="{F2386ED6-300F-44AD-822C-E991BCB4ECC7}" type="presParOf" srcId="{7A05B001-C997-40F5-B3ED-48DEC7DA895C}" destId="{A48FC87E-1F91-4114-9FF4-C7D056FA15FC}" srcOrd="6" destOrd="0" presId="urn:microsoft.com/office/officeart/2005/8/layout/process4"/>
    <dgm:cxn modelId="{2AC453DE-BAAD-42DE-86D7-7267EF5AA596}" type="presParOf" srcId="{A48FC87E-1F91-4114-9FF4-C7D056FA15FC}" destId="{77C59A18-1D6A-4DD9-9738-DD84A51E1924}" srcOrd="0" destOrd="0" presId="urn:microsoft.com/office/officeart/2005/8/layout/process4"/>
    <dgm:cxn modelId="{F129205F-F605-4DB1-AC4A-F16E225F878C}" type="presParOf" srcId="{A48FC87E-1F91-4114-9FF4-C7D056FA15FC}" destId="{1AB1124D-ED83-4268-A0F3-10EE828DF45C}" srcOrd="1" destOrd="0" presId="urn:microsoft.com/office/officeart/2005/8/layout/process4"/>
    <dgm:cxn modelId="{636016C6-39CA-4814-82DF-DFB9E34638A2}" type="presParOf" srcId="{A48FC87E-1F91-4114-9FF4-C7D056FA15FC}" destId="{2057E6EA-0C6E-48BE-A8E1-825177E39513}" srcOrd="2" destOrd="0" presId="urn:microsoft.com/office/officeart/2005/8/layout/process4"/>
    <dgm:cxn modelId="{70DDD9A6-E340-45A5-A8AC-2A8E9F511696}" type="presParOf" srcId="{2057E6EA-0C6E-48BE-A8E1-825177E39513}" destId="{7728F63B-7372-4613-B4BD-94DF85478AB1}" srcOrd="0" destOrd="0" presId="urn:microsoft.com/office/officeart/2005/8/layout/process4"/>
    <dgm:cxn modelId="{6C850CD9-D78F-4337-8CAF-98A276D23AA0}" type="presParOf" srcId="{2057E6EA-0C6E-48BE-A8E1-825177E39513}" destId="{497BC02B-66F1-44A7-AE9B-6B375AF6F4D8}" srcOrd="1" destOrd="0" presId="urn:microsoft.com/office/officeart/2005/8/layout/process4"/>
    <dgm:cxn modelId="{266417CB-8001-42FB-8C62-C6B5E9312874}" type="presParOf" srcId="{7A05B001-C997-40F5-B3ED-48DEC7DA895C}" destId="{8AA8A37B-64EA-4A30-BCF5-57F41A834120}" srcOrd="7" destOrd="0" presId="urn:microsoft.com/office/officeart/2005/8/layout/process4"/>
    <dgm:cxn modelId="{4F829133-FBAD-4EE2-BE21-8CBE0E9D478F}" type="presParOf" srcId="{7A05B001-C997-40F5-B3ED-48DEC7DA895C}" destId="{35CC0F8C-52D3-4A4B-9ABB-C0AAD657C08F}" srcOrd="8" destOrd="0" presId="urn:microsoft.com/office/officeart/2005/8/layout/process4"/>
    <dgm:cxn modelId="{15D9E15A-3176-4E93-BC50-AE8538875C86}" type="presParOf" srcId="{35CC0F8C-52D3-4A4B-9ABB-C0AAD657C08F}" destId="{3832AD52-1913-4FDC-BC1E-99E1F215C3EB}" srcOrd="0" destOrd="0" presId="urn:microsoft.com/office/officeart/2005/8/layout/process4"/>
    <dgm:cxn modelId="{9C115BA5-1030-466C-A19A-6867DDAD0DFC}" type="presParOf" srcId="{35CC0F8C-52D3-4A4B-9ABB-C0AAD657C08F}" destId="{8BB14942-1318-47BB-868E-7D03F2AF5E96}" srcOrd="1" destOrd="0" presId="urn:microsoft.com/office/officeart/2005/8/layout/process4"/>
    <dgm:cxn modelId="{9F9962F2-BD87-4F81-BBAF-57E4C477FF97}" type="presParOf" srcId="{35CC0F8C-52D3-4A4B-9ABB-C0AAD657C08F}" destId="{CB4176EA-12E0-43D1-907D-01CC30DE994E}" srcOrd="2" destOrd="0" presId="urn:microsoft.com/office/officeart/2005/8/layout/process4"/>
    <dgm:cxn modelId="{31467E63-3071-4497-B44B-025B4D832DE1}" type="presParOf" srcId="{CB4176EA-12E0-43D1-907D-01CC30DE994E}" destId="{9FD93A87-3AA5-4879-90FA-7BD547430A7A}" srcOrd="0" destOrd="0" presId="urn:microsoft.com/office/officeart/2005/8/layout/process4"/>
    <dgm:cxn modelId="{B9946C76-F110-479D-818F-8E8BA2BE6C9E}" type="presParOf" srcId="{CB4176EA-12E0-43D1-907D-01CC30DE994E}" destId="{10CD9AB9-54B9-406D-A90F-568C59D306C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7A84A-C1DB-4E38-8858-DE62EB787A53}">
      <dsp:nvSpPr>
        <dsp:cNvPr id="0" name=""/>
        <dsp:cNvSpPr/>
      </dsp:nvSpPr>
      <dsp:spPr>
        <a:xfrm>
          <a:off x="0" y="4401821"/>
          <a:ext cx="5386251" cy="722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ASSESS</a:t>
          </a:r>
        </a:p>
      </dsp:txBody>
      <dsp:txXfrm>
        <a:off x="0" y="4401821"/>
        <a:ext cx="5386251" cy="389963"/>
      </dsp:txXfrm>
    </dsp:sp>
    <dsp:sp modelId="{DA18B737-8AD7-442B-9B45-8601B7CC3774}">
      <dsp:nvSpPr>
        <dsp:cNvPr id="0" name=""/>
        <dsp:cNvSpPr/>
      </dsp:nvSpPr>
      <dsp:spPr>
        <a:xfrm>
          <a:off x="0" y="4777341"/>
          <a:ext cx="5386251" cy="332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Analyze Results</a:t>
          </a:r>
        </a:p>
      </dsp:txBody>
      <dsp:txXfrm>
        <a:off x="0" y="4777341"/>
        <a:ext cx="5386251" cy="332191"/>
      </dsp:txXfrm>
    </dsp:sp>
    <dsp:sp modelId="{6473321E-55E8-4B4B-9267-3F1E6DD19EB6}">
      <dsp:nvSpPr>
        <dsp:cNvPr id="0" name=""/>
        <dsp:cNvSpPr/>
      </dsp:nvSpPr>
      <dsp:spPr>
        <a:xfrm rot="10800000">
          <a:off x="0" y="3301978"/>
          <a:ext cx="5386251" cy="11106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</a:t>
          </a:r>
        </a:p>
      </dsp:txBody>
      <dsp:txXfrm rot="-10800000">
        <a:off x="0" y="3301978"/>
        <a:ext cx="5386251" cy="389846"/>
      </dsp:txXfrm>
    </dsp:sp>
    <dsp:sp modelId="{EE7219E3-2830-4349-8881-DDC18F0AB11F}">
      <dsp:nvSpPr>
        <dsp:cNvPr id="0" name=""/>
        <dsp:cNvSpPr/>
      </dsp:nvSpPr>
      <dsp:spPr>
        <a:xfrm>
          <a:off x="0" y="3691825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</a:t>
          </a:r>
        </a:p>
      </dsp:txBody>
      <dsp:txXfrm>
        <a:off x="0" y="3691825"/>
        <a:ext cx="2693125" cy="332091"/>
      </dsp:txXfrm>
    </dsp:sp>
    <dsp:sp modelId="{4B0C0CFB-04B0-4A07-BD6E-8814003149EA}">
      <dsp:nvSpPr>
        <dsp:cNvPr id="0" name=""/>
        <dsp:cNvSpPr/>
      </dsp:nvSpPr>
      <dsp:spPr>
        <a:xfrm>
          <a:off x="2693125" y="3691825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Try different models</a:t>
          </a:r>
        </a:p>
      </dsp:txBody>
      <dsp:txXfrm>
        <a:off x="2693125" y="3691825"/>
        <a:ext cx="2693125" cy="332091"/>
      </dsp:txXfrm>
    </dsp:sp>
    <dsp:sp modelId="{211FDDF8-5734-400C-A5BB-9401F2734830}">
      <dsp:nvSpPr>
        <dsp:cNvPr id="0" name=""/>
        <dsp:cNvSpPr/>
      </dsp:nvSpPr>
      <dsp:spPr>
        <a:xfrm rot="10800000">
          <a:off x="0" y="2202135"/>
          <a:ext cx="5386251" cy="11106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MODIFY</a:t>
          </a:r>
        </a:p>
      </dsp:txBody>
      <dsp:txXfrm rot="-10800000">
        <a:off x="0" y="2202135"/>
        <a:ext cx="5386251" cy="389846"/>
      </dsp:txXfrm>
    </dsp:sp>
    <dsp:sp modelId="{DCC22518-5C6B-4401-941C-5C038E04EA9A}">
      <dsp:nvSpPr>
        <dsp:cNvPr id="0" name=""/>
        <dsp:cNvSpPr/>
      </dsp:nvSpPr>
      <dsp:spPr>
        <a:xfrm>
          <a:off x="0" y="2591982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Clean and modify data</a:t>
          </a:r>
        </a:p>
      </dsp:txBody>
      <dsp:txXfrm>
        <a:off x="0" y="2591982"/>
        <a:ext cx="2693125" cy="332091"/>
      </dsp:txXfrm>
    </dsp:sp>
    <dsp:sp modelId="{749A1FC6-E395-4D10-BFD1-6DF4F2982662}">
      <dsp:nvSpPr>
        <dsp:cNvPr id="0" name=""/>
        <dsp:cNvSpPr/>
      </dsp:nvSpPr>
      <dsp:spPr>
        <a:xfrm>
          <a:off x="2693125" y="2591982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features</a:t>
          </a:r>
        </a:p>
      </dsp:txBody>
      <dsp:txXfrm>
        <a:off x="2693125" y="2591982"/>
        <a:ext cx="2693125" cy="332091"/>
      </dsp:txXfrm>
    </dsp:sp>
    <dsp:sp modelId="{1AB1124D-ED83-4268-A0F3-10EE828DF45C}">
      <dsp:nvSpPr>
        <dsp:cNvPr id="0" name=""/>
        <dsp:cNvSpPr/>
      </dsp:nvSpPr>
      <dsp:spPr>
        <a:xfrm rot="10800000">
          <a:off x="0" y="1102293"/>
          <a:ext cx="5386251" cy="11106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</a:t>
          </a:r>
        </a:p>
      </dsp:txBody>
      <dsp:txXfrm rot="-10800000">
        <a:off x="0" y="1102293"/>
        <a:ext cx="5386251" cy="389846"/>
      </dsp:txXfrm>
    </dsp:sp>
    <dsp:sp modelId="{7728F63B-7372-4613-B4BD-94DF85478AB1}">
      <dsp:nvSpPr>
        <dsp:cNvPr id="0" name=""/>
        <dsp:cNvSpPr/>
      </dsp:nvSpPr>
      <dsp:spPr>
        <a:xfrm>
          <a:off x="0" y="1492140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Explore data</a:t>
          </a:r>
        </a:p>
      </dsp:txBody>
      <dsp:txXfrm>
        <a:off x="0" y="1492140"/>
        <a:ext cx="2693125" cy="332091"/>
      </dsp:txXfrm>
    </dsp:sp>
    <dsp:sp modelId="{497BC02B-66F1-44A7-AE9B-6B375AF6F4D8}">
      <dsp:nvSpPr>
        <dsp:cNvPr id="0" name=""/>
        <dsp:cNvSpPr/>
      </dsp:nvSpPr>
      <dsp:spPr>
        <a:xfrm>
          <a:off x="2693125" y="1492140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 distributions, correlations</a:t>
          </a:r>
        </a:p>
      </dsp:txBody>
      <dsp:txXfrm>
        <a:off x="2693125" y="1492140"/>
        <a:ext cx="2693125" cy="332091"/>
      </dsp:txXfrm>
    </dsp:sp>
    <dsp:sp modelId="{8BB14942-1318-47BB-868E-7D03F2AF5E96}">
      <dsp:nvSpPr>
        <dsp:cNvPr id="0" name=""/>
        <dsp:cNvSpPr/>
      </dsp:nvSpPr>
      <dsp:spPr>
        <a:xfrm rot="10800000">
          <a:off x="0" y="0"/>
          <a:ext cx="5386251" cy="11106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</a:t>
          </a:r>
        </a:p>
      </dsp:txBody>
      <dsp:txXfrm rot="-10800000">
        <a:off x="0" y="0"/>
        <a:ext cx="5386251" cy="389846"/>
      </dsp:txXfrm>
    </dsp:sp>
    <dsp:sp modelId="{9FD93A87-3AA5-4879-90FA-7BD547430A7A}">
      <dsp:nvSpPr>
        <dsp:cNvPr id="0" name=""/>
        <dsp:cNvSpPr/>
      </dsp:nvSpPr>
      <dsp:spPr>
        <a:xfrm>
          <a:off x="0" y="392297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Review samples data</a:t>
          </a:r>
        </a:p>
      </dsp:txBody>
      <dsp:txXfrm>
        <a:off x="0" y="392297"/>
        <a:ext cx="2693125" cy="332091"/>
      </dsp:txXfrm>
    </dsp:sp>
    <dsp:sp modelId="{10CD9AB9-54B9-406D-A90F-568C59D306CF}">
      <dsp:nvSpPr>
        <dsp:cNvPr id="0" name=""/>
        <dsp:cNvSpPr/>
      </dsp:nvSpPr>
      <dsp:spPr>
        <a:xfrm>
          <a:off x="2693125" y="392297"/>
          <a:ext cx="2693125" cy="3320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options to clean and categorize data</a:t>
          </a:r>
        </a:p>
      </dsp:txBody>
      <dsp:txXfrm>
        <a:off x="2693125" y="392297"/>
        <a:ext cx="2693125" cy="3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awe.com/loving-coffee-knowledgeabl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sv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Bed Bath &amp; Yonder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Predicting customer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B1673-047F-2B7F-B482-627DAAA901A7}"/>
              </a:ext>
            </a:extLst>
          </p:cNvPr>
          <p:cNvSpPr txBox="1"/>
          <p:nvPr/>
        </p:nvSpPr>
        <p:spPr>
          <a:xfrm>
            <a:off x="855620" y="3607658"/>
            <a:ext cx="2765194" cy="58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  <a:lvl2pPr marL="2286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/>
            </a:lvl2pPr>
            <a:lvl3pPr marL="6858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/>
            </a:lvl3pPr>
            <a:lvl4pPr marL="11430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 smtClean="0"/>
            </a:lvl4pPr>
            <a:lvl5pPr marL="16002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 smtClean="0"/>
            </a:lvl5pPr>
            <a:lvl6pPr marL="20574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 smtClean="0"/>
            </a:lvl6pPr>
            <a:lvl7pPr marL="25146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 smtClean="0"/>
            </a:lvl7pPr>
            <a:lvl8pPr marL="2971800" indent="-22860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dirty="0" smtClean="0"/>
            </a:lvl8pPr>
            <a:lvl9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/>
            </a:lvl9pPr>
          </a:lstStyle>
          <a:p>
            <a:r>
              <a:rPr lang="en-US" dirty="0"/>
              <a:t>Manoj Sharma – Lead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short-key </a:t>
            </a:r>
            <a:r>
              <a:rPr lang="en-US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Alt-ZS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9A65C-61E1-3490-14DB-02106F51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24" y="1241127"/>
            <a:ext cx="3527438" cy="2584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F8294-609E-4752-A7F0-55954F6C3D8A}"/>
              </a:ext>
            </a:extLst>
          </p:cNvPr>
          <p:cNvSpPr txBox="1"/>
          <p:nvPr/>
        </p:nvSpPr>
        <p:spPr>
          <a:xfrm>
            <a:off x="730469" y="1797269"/>
            <a:ext cx="530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Available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Modeling methods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Bed Bath and Yonder (BBY) intends to tailor promotions for Loyalty program customers based on their household spend. 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Need to predict household spend based on customer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A0D43-6771-9042-B10D-5306487D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6128" y="1448786"/>
            <a:ext cx="4577394" cy="3012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  <a:softEdge rad="6350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FE168-98E5-BF66-91B6-EC3B902E3E68}"/>
              </a:ext>
            </a:extLst>
          </p:cNvPr>
          <p:cNvSpPr txBox="1"/>
          <p:nvPr/>
        </p:nvSpPr>
        <p:spPr>
          <a:xfrm>
            <a:off x="1219200" y="6638925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bayawe.com/loving-coffee-knowledgeabl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D4A7A-7C9D-69C1-D32C-D873B195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A0075392-32AD-698F-0AEF-E1DA0AD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48343">
            <a:off x="1610985" y="1711822"/>
            <a:ext cx="347311" cy="347311"/>
          </a:xfrm>
          <a:prstGeom prst="rect">
            <a:avLst/>
          </a:prstGeom>
        </p:spPr>
      </p:pic>
      <p:pic>
        <p:nvPicPr>
          <p:cNvPr id="41" name="Graphic 40" descr="Link">
            <a:extLst>
              <a:ext uri="{FF2B5EF4-FFF2-40B4-BE49-F238E27FC236}">
                <a16:creationId xmlns:a16="http://schemas.microsoft.com/office/drawing/2014/main" id="{90B35C3F-2469-6174-D54C-21135682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48343">
            <a:off x="3643989" y="1755330"/>
            <a:ext cx="347311" cy="347311"/>
          </a:xfrm>
          <a:prstGeom prst="rect">
            <a:avLst/>
          </a:prstGeom>
        </p:spPr>
      </p:pic>
      <p:pic>
        <p:nvPicPr>
          <p:cNvPr id="42" name="Graphic 41" descr="Link">
            <a:extLst>
              <a:ext uri="{FF2B5EF4-FFF2-40B4-BE49-F238E27FC236}">
                <a16:creationId xmlns:a16="http://schemas.microsoft.com/office/drawing/2014/main" id="{ABFB19C9-A13C-7DDF-CC81-CB4CD5BD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48343">
            <a:off x="5945205" y="1750980"/>
            <a:ext cx="347311" cy="347311"/>
          </a:xfrm>
          <a:prstGeom prst="rect">
            <a:avLst/>
          </a:prstGeom>
        </p:spPr>
      </p:pic>
      <p:pic>
        <p:nvPicPr>
          <p:cNvPr id="43" name="Graphic 42" descr="Link">
            <a:extLst>
              <a:ext uri="{FF2B5EF4-FFF2-40B4-BE49-F238E27FC236}">
                <a16:creationId xmlns:a16="http://schemas.microsoft.com/office/drawing/2014/main" id="{04BC1469-A7BB-4174-DB51-BBFB11B9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48343">
            <a:off x="8664450" y="1711820"/>
            <a:ext cx="347311" cy="347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502C67-123D-E96B-462B-50AAF7818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1" y="1433512"/>
            <a:ext cx="1262063" cy="39909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B8E9D1-06D0-8EFD-E56F-70074F732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50" y="1433512"/>
            <a:ext cx="1895475" cy="50768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96146D7-5626-B28E-D5EA-BC7DE6C5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008" y="1433512"/>
            <a:ext cx="2028825" cy="30861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8904693-C50C-7BD8-9DCF-953F57AC5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459" y="1433512"/>
            <a:ext cx="2519363" cy="21812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0B35ABB-1F2D-6D0F-4A4C-C40FD54BA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448" y="1403079"/>
            <a:ext cx="1757363" cy="27241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091F8-4587-E66A-B6C8-414915A60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466" y="5495544"/>
            <a:ext cx="12620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D4A7A-7C9D-69C1-D32C-D873B195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416FE-D719-12E1-D565-8183A09A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281604"/>
            <a:ext cx="8582297" cy="5183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46EE6-2D4D-38CF-5EF3-BB8A4DB577B1}"/>
              </a:ext>
            </a:extLst>
          </p:cNvPr>
          <p:cNvSpPr txBox="1"/>
          <p:nvPr/>
        </p:nvSpPr>
        <p:spPr>
          <a:xfrm>
            <a:off x="9437914" y="1894114"/>
            <a:ext cx="1628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‘Unknown’s</a:t>
            </a:r>
          </a:p>
        </p:txBody>
      </p:sp>
    </p:spTree>
    <p:extLst>
      <p:ext uri="{BB962C8B-B14F-4D97-AF65-F5344CB8AC3E}">
        <p14:creationId xmlns:p14="http://schemas.microsoft.com/office/powerpoint/2010/main" val="17847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D031-B6C9-13E8-8A6D-105C9678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8B9A0-656D-03DB-9E59-09BDDE763BB7}"/>
              </a:ext>
            </a:extLst>
          </p:cNvPr>
          <p:cNvSpPr txBox="1"/>
          <p:nvPr/>
        </p:nvSpPr>
        <p:spPr>
          <a:xfrm>
            <a:off x="9013371" y="3135086"/>
            <a:ext cx="2478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numerical vars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79BD0-406A-29E0-4FB7-0F391D8C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39527"/>
            <a:ext cx="8341061" cy="4970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BC32BB-6215-C41C-3465-C130A796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867" y="1439527"/>
            <a:ext cx="209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3E81-6B31-9BDA-340B-2BE31002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52" y="448056"/>
            <a:ext cx="6877119" cy="64008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8B41EC0-B878-96F0-4CE0-7A58417A9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755473"/>
              </p:ext>
            </p:extLst>
          </p:nvPr>
        </p:nvGraphicFramePr>
        <p:xfrm>
          <a:off x="1367245" y="1283517"/>
          <a:ext cx="5386251" cy="512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FE2ECBA-6C66-3B5F-E9FA-C4289F8968DA}"/>
              </a:ext>
            </a:extLst>
          </p:cNvPr>
          <p:cNvSpPr/>
          <p:nvPr/>
        </p:nvSpPr>
        <p:spPr>
          <a:xfrm rot="10800000" flipH="1">
            <a:off x="6725195" y="3762103"/>
            <a:ext cx="457201" cy="12997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24588AE-8B0A-52E7-A8B7-8F4FA11C5453}"/>
              </a:ext>
            </a:extLst>
          </p:cNvPr>
          <p:cNvSpPr/>
          <p:nvPr/>
        </p:nvSpPr>
        <p:spPr>
          <a:xfrm rot="10800000" flipH="1">
            <a:off x="6725194" y="2442754"/>
            <a:ext cx="825137" cy="36140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47C852CD-0A8E-5487-9FC6-F534627C801D}"/>
              </a:ext>
            </a:extLst>
          </p:cNvPr>
          <p:cNvSpPr/>
          <p:nvPr/>
        </p:nvSpPr>
        <p:spPr>
          <a:xfrm rot="10800000" flipH="1">
            <a:off x="6745880" y="1508759"/>
            <a:ext cx="908954" cy="35530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5FAD5405-2407-0B71-1316-4653713D220C}"/>
              </a:ext>
            </a:extLst>
          </p:cNvPr>
          <p:cNvSpPr/>
          <p:nvPr/>
        </p:nvSpPr>
        <p:spPr>
          <a:xfrm rot="10800000" flipV="1">
            <a:off x="616128" y="2636519"/>
            <a:ext cx="751115" cy="2471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14A8F44-3241-02C5-BB02-FB63A814366A}"/>
              </a:ext>
            </a:extLst>
          </p:cNvPr>
          <p:cNvSpPr/>
          <p:nvPr/>
        </p:nvSpPr>
        <p:spPr>
          <a:xfrm rot="10800000" flipV="1">
            <a:off x="605787" y="3696787"/>
            <a:ext cx="751115" cy="2471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FAC00-2046-D714-76CB-6F78A4413D74}"/>
              </a:ext>
            </a:extLst>
          </p:cNvPr>
          <p:cNvSpPr txBox="1"/>
          <p:nvPr/>
        </p:nvSpPr>
        <p:spPr>
          <a:xfrm>
            <a:off x="8386354" y="1436190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70238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 yourself with these two simple “planets”: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(move, 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Picture 1" descr="Slide thumbnail context menu showing the Duplicate Slide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182851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{7D7FF56F-6653-4CA3-93B9-4CDA18ABB3B4}tf10001108_win32</Template>
  <TotalTime>1407</TotalTime>
  <Words>503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WelcomeDoc</vt:lpstr>
      <vt:lpstr>Bed Bath &amp; Yonder </vt:lpstr>
      <vt:lpstr>Agenda</vt:lpstr>
      <vt:lpstr>Problem statement</vt:lpstr>
      <vt:lpstr>Available data</vt:lpstr>
      <vt:lpstr>Available data</vt:lpstr>
      <vt:lpstr>Data visualization</vt:lpstr>
      <vt:lpstr>Approach</vt:lpstr>
      <vt:lpstr>Feature modifications</vt:lpstr>
      <vt:lpstr>Setting up Morph</vt:lpstr>
      <vt:lpstr>Working together in real time</vt:lpstr>
      <vt:lpstr>You’re an expert with Tell Me</vt:lpstr>
      <vt:lpstr>Explore without leaving your slides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 Bath &amp; Yonder </dc:title>
  <dc:creator>Manoj Sharma</dc:creator>
  <cp:keywords/>
  <cp:lastModifiedBy>Manoj Sharma</cp:lastModifiedBy>
  <cp:revision>50</cp:revision>
  <dcterms:created xsi:type="dcterms:W3CDTF">2022-05-07T02:06:38Z</dcterms:created>
  <dcterms:modified xsi:type="dcterms:W3CDTF">2022-05-08T01:34:24Z</dcterms:modified>
  <cp:version/>
</cp:coreProperties>
</file>