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778" r:id="rId2"/>
    <p:sldId id="775" r:id="rId3"/>
    <p:sldId id="776" r:id="rId4"/>
    <p:sldId id="777" r:id="rId5"/>
    <p:sldId id="779" r:id="rId6"/>
    <p:sldId id="780" r:id="rId7"/>
    <p:sldId id="393" r:id="rId8"/>
    <p:sldId id="394" r:id="rId9"/>
    <p:sldId id="395" r:id="rId10"/>
    <p:sldId id="783" r:id="rId11"/>
    <p:sldId id="784" r:id="rId12"/>
    <p:sldId id="786" r:id="rId13"/>
    <p:sldId id="811" r:id="rId14"/>
    <p:sldId id="814" r:id="rId15"/>
    <p:sldId id="788" r:id="rId16"/>
    <p:sldId id="813" r:id="rId17"/>
    <p:sldId id="789" r:id="rId18"/>
    <p:sldId id="790" r:id="rId19"/>
    <p:sldId id="528" r:id="rId20"/>
    <p:sldId id="792" r:id="rId21"/>
    <p:sldId id="793" r:id="rId22"/>
    <p:sldId id="794" r:id="rId23"/>
    <p:sldId id="797" r:id="rId24"/>
    <p:sldId id="796" r:id="rId25"/>
    <p:sldId id="795" r:id="rId26"/>
    <p:sldId id="798" r:id="rId27"/>
    <p:sldId id="791" r:id="rId28"/>
    <p:sldId id="815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Option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individuals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(pattern = '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chardonnay|coffee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full.names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T)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list of DFs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txtLst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383353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FE100-56D1-0340-BBB9-5C0B0293528A}"/>
              </a:ext>
            </a:extLst>
          </p:cNvPr>
          <p:cNvSpPr/>
          <p:nvPr/>
        </p:nvSpPr>
        <p:spPr>
          <a:xfrm>
            <a:off x="1657350" y="448132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7F3CD-8ABE-EF46-A342-7F16559A273E}"/>
              </a:ext>
            </a:extLst>
          </p:cNvPr>
          <p:cNvSpPr/>
          <p:nvPr/>
        </p:nvSpPr>
        <p:spPr>
          <a:xfrm>
            <a:off x="2958737" y="534615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C9A19-7F81-3249-B9AA-1C11F8180CB0}"/>
              </a:ext>
            </a:extLst>
          </p:cNvPr>
          <p:cNvSpPr/>
          <p:nvPr/>
        </p:nvSpPr>
        <p:spPr>
          <a:xfrm>
            <a:off x="2958736" y="604060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B177ECD-D9B1-6940-8C23-FAD0EBEEFAEB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2315275" y="4931292"/>
            <a:ext cx="636231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BA3794A-82A5-8C4D-88AC-6C3D17A45274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1968050" y="5278518"/>
            <a:ext cx="133068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list element is still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6164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136302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1363026" y="4177485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72852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47455" y="3190513"/>
            <a:ext cx="1780451" cy="65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54168-26D1-1D47-94B2-C083C3C33064}"/>
              </a:ext>
            </a:extLst>
          </p:cNvPr>
          <p:cNvSpPr txBox="1"/>
          <p:nvPr/>
        </p:nvSpPr>
        <p:spPr>
          <a:xfrm>
            <a:off x="3777452" y="2486203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DAD77A-350E-F447-AC88-394E50B36B0B}"/>
              </a:ext>
            </a:extLst>
          </p:cNvPr>
          <p:cNvGrpSpPr/>
          <p:nvPr/>
        </p:nvGrpSpPr>
        <p:grpSpPr>
          <a:xfrm>
            <a:off x="3629432" y="2831148"/>
            <a:ext cx="3008243" cy="825575"/>
            <a:chOff x="2393494" y="2948152"/>
            <a:chExt cx="3008243" cy="82557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0DA93D-77C1-D849-9C78-61C49AC67538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0" name="Picture 2" descr="Image result for document icon">
                <a:extLst>
                  <a:ext uri="{FF2B5EF4-FFF2-40B4-BE49-F238E27FC236}">
                    <a16:creationId xmlns:a16="http://schemas.microsoft.com/office/drawing/2014/main" id="{390FF516-191D-644B-A723-588E27802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Image result for document icon">
                <a:extLst>
                  <a:ext uri="{FF2B5EF4-FFF2-40B4-BE49-F238E27FC236}">
                    <a16:creationId xmlns:a16="http://schemas.microsoft.com/office/drawing/2014/main" id="{A3E92EDD-6C0C-974C-B011-F57BE4B10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>
                <a:extLst>
                  <a:ext uri="{FF2B5EF4-FFF2-40B4-BE49-F238E27FC236}">
                    <a16:creationId xmlns:a16="http://schemas.microsoft.com/office/drawing/2014/main" id="{9E088E3C-9EBE-F04A-8476-F4AD7CBBC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>
                <a:extLst>
                  <a:ext uri="{FF2B5EF4-FFF2-40B4-BE49-F238E27FC236}">
                    <a16:creationId xmlns:a16="http://schemas.microsoft.com/office/drawing/2014/main" id="{44CBF513-C318-EC44-BEF6-BC98C8699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>
                <a:extLst>
                  <a:ext uri="{FF2B5EF4-FFF2-40B4-BE49-F238E27FC236}">
                    <a16:creationId xmlns:a16="http://schemas.microsoft.com/office/drawing/2014/main" id="{9D01F02B-625B-2443-99EA-3AD3D7D28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6CCD15-D977-6A42-8942-92354391F1B4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18C446-5E79-ED40-B1D5-EFF6D424917F}"/>
              </a:ext>
            </a:extLst>
          </p:cNvPr>
          <p:cNvSpPr txBox="1"/>
          <p:nvPr/>
        </p:nvSpPr>
        <p:spPr>
          <a:xfrm>
            <a:off x="3777452" y="3760334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coffee – 1000 Tweets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121D31-6800-CB47-BDA8-C574D14E0A7A}"/>
              </a:ext>
            </a:extLst>
          </p:cNvPr>
          <p:cNvGrpSpPr/>
          <p:nvPr/>
        </p:nvGrpSpPr>
        <p:grpSpPr>
          <a:xfrm>
            <a:off x="3629432" y="4105279"/>
            <a:ext cx="3008243" cy="825575"/>
            <a:chOff x="2393494" y="2948152"/>
            <a:chExt cx="3008243" cy="8255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7A597-15A4-EC4F-842E-A69F7F039E45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29" name="Picture 2" descr="Image result for document icon">
                <a:extLst>
                  <a:ext uri="{FF2B5EF4-FFF2-40B4-BE49-F238E27FC236}">
                    <a16:creationId xmlns:a16="http://schemas.microsoft.com/office/drawing/2014/main" id="{34DCC1C9-56AC-EB41-985D-EAB5B213A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>
                <a:extLst>
                  <a:ext uri="{FF2B5EF4-FFF2-40B4-BE49-F238E27FC236}">
                    <a16:creationId xmlns:a16="http://schemas.microsoft.com/office/drawing/2014/main" id="{EEC1E4E9-2559-494A-BEAC-48C6AA411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>
                <a:extLst>
                  <a:ext uri="{FF2B5EF4-FFF2-40B4-BE49-F238E27FC236}">
                    <a16:creationId xmlns:a16="http://schemas.microsoft.com/office/drawing/2014/main" id="{694535F2-502C-594D-9020-61FF4A57D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>
                <a:extLst>
                  <a:ext uri="{FF2B5EF4-FFF2-40B4-BE49-F238E27FC236}">
                    <a16:creationId xmlns:a16="http://schemas.microsoft.com/office/drawing/2014/main" id="{EA5BE3C3-951E-824D-9328-FE1462F98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>
                <a:extLst>
                  <a:ext uri="{FF2B5EF4-FFF2-40B4-BE49-F238E27FC236}">
                    <a16:creationId xmlns:a16="http://schemas.microsoft.com/office/drawing/2014/main" id="{C0D32674-29D9-E745-95B3-8DDBBAA5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30D9FE8-16C2-2F44-AAD3-0AF784AE2386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792CF07-944B-3A4B-A5FB-19BD583BF3FB}"/>
              </a:ext>
            </a:extLst>
          </p:cNvPr>
          <p:cNvSpPr txBox="1"/>
          <p:nvPr/>
        </p:nvSpPr>
        <p:spPr>
          <a:xfrm>
            <a:off x="6662450" y="260569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[[1]]$text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8E9A4-A84B-D04D-A838-D05E4D600D2F}"/>
              </a:ext>
            </a:extLst>
          </p:cNvPr>
          <p:cNvSpPr txBox="1"/>
          <p:nvPr/>
        </p:nvSpPr>
        <p:spPr>
          <a:xfrm>
            <a:off x="6662450" y="293754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[[1]]$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6CE4D7-D013-8B4A-A2F9-F2AC82C2639B}"/>
              </a:ext>
            </a:extLst>
          </p:cNvPr>
          <p:cNvSpPr txBox="1"/>
          <p:nvPr/>
        </p:nvSpPr>
        <p:spPr>
          <a:xfrm>
            <a:off x="6662450" y="3308515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[[1]][,2]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FB6FDE-13D0-6148-AFE4-BF4937F50951}"/>
              </a:ext>
            </a:extLst>
          </p:cNvPr>
          <p:cNvSpPr txBox="1"/>
          <p:nvPr/>
        </p:nvSpPr>
        <p:spPr>
          <a:xfrm>
            <a:off x="6750996" y="4101650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[[2]]$text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7C1366-00EF-6C4C-8B6C-253469148300}"/>
              </a:ext>
            </a:extLst>
          </p:cNvPr>
          <p:cNvSpPr txBox="1"/>
          <p:nvPr/>
        </p:nvSpPr>
        <p:spPr>
          <a:xfrm>
            <a:off x="6750996" y="443350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[[2]]$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doc_id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3315C0-8451-7E46-AD73-EED4AA50D0D8}"/>
              </a:ext>
            </a:extLst>
          </p:cNvPr>
          <p:cNvSpPr txBox="1"/>
          <p:nvPr/>
        </p:nvSpPr>
        <p:spPr>
          <a:xfrm>
            <a:off x="6750996" y="480447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[[2]][,2]</a:t>
            </a:r>
          </a:p>
        </p:txBody>
      </p:sp>
    </p:spTree>
    <p:extLst>
      <p:ext uri="{BB962C8B-B14F-4D97-AF65-F5344CB8AC3E}">
        <p14:creationId xmlns:p14="http://schemas.microsoft.com/office/powerpoint/2010/main" val="85206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C17F-350C-F84E-8042-EC7EE0C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23D8A-24A2-7F41-8009-A3EE670C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0" y="365126"/>
            <a:ext cx="9082360" cy="591477"/>
          </a:xfrm>
        </p:spPr>
        <p:txBody>
          <a:bodyPr/>
          <a:lstStyle/>
          <a:p>
            <a:r>
              <a:rPr lang="en-US" sz="2800" dirty="0"/>
              <a:t>Loop through each element and apply the processing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4C98-0717-D044-8CFC-1D1A7238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750F5-283F-DB46-A09D-30BA6F1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E02C-9EF2-7A41-91F6-ECB96C932A69}"/>
              </a:ext>
            </a:extLst>
          </p:cNvPr>
          <p:cNvSpPr/>
          <p:nvPr/>
        </p:nvSpPr>
        <p:spPr>
          <a:xfrm>
            <a:off x="61640" y="2168434"/>
            <a:ext cx="130138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91108-5F35-6149-B199-41DDFFCF47B5}"/>
              </a:ext>
            </a:extLst>
          </p:cNvPr>
          <p:cNvSpPr/>
          <p:nvPr/>
        </p:nvSpPr>
        <p:spPr>
          <a:xfrm>
            <a:off x="1363027" y="3015336"/>
            <a:ext cx="22664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chardonnay.csv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36B-5BD3-CE41-BEB4-F10FC5907974}"/>
              </a:ext>
            </a:extLst>
          </p:cNvPr>
          <p:cNvSpPr/>
          <p:nvPr/>
        </p:nvSpPr>
        <p:spPr>
          <a:xfrm>
            <a:off x="1363026" y="4177485"/>
            <a:ext cx="226640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coffee.csv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3A65B-ED2E-8F4E-AC5D-852FF21F2EF4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728529" y="2609438"/>
            <a:ext cx="618302" cy="65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344C7D-C6C9-5248-9745-631A6B23598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47455" y="3190513"/>
            <a:ext cx="1780451" cy="65069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CA6F69-59CE-3140-9A5D-42AD56F418A6}"/>
              </a:ext>
            </a:extLst>
          </p:cNvPr>
          <p:cNvSpPr txBox="1"/>
          <p:nvPr/>
        </p:nvSpPr>
        <p:spPr>
          <a:xfrm>
            <a:off x="3629432" y="2932477"/>
            <a:ext cx="55145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1:length(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print(paste('working on',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'of', length(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paste(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]]$text, collapse = ' ')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VCorpus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cleanCorpus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stops)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txtLst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E765F2-4230-E44F-A7EE-6E0C3D583447}"/>
              </a:ext>
            </a:extLst>
          </p:cNvPr>
          <p:cNvSpPr txBox="1"/>
          <p:nvPr/>
        </p:nvSpPr>
        <p:spPr>
          <a:xfrm>
            <a:off x="3865463" y="2168434"/>
            <a:ext cx="5216897" cy="73866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cs typeface="Consolas" panose="020B0609020204030204" pitchFamily="49" charset="0"/>
              </a:rPr>
              <a:t> &lt;- 1 the first time through…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nsolas" panose="020B0609020204030204" pitchFamily="49" charset="0"/>
              </a:rPr>
              <a:t>Referring to the first list data frame..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nsolas" panose="020B0609020204030204" pitchFamily="49" charset="0"/>
              </a:rPr>
              <a:t>Then 2 and so on</a:t>
            </a:r>
          </a:p>
        </p:txBody>
      </p:sp>
    </p:spTree>
    <p:extLst>
      <p:ext uri="{BB962C8B-B14F-4D97-AF65-F5344CB8AC3E}">
        <p14:creationId xmlns:p14="http://schemas.microsoft.com/office/powerpoint/2010/main" val="126439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you collapse, all the information for a subject is considered one document.</a:t>
            </a:r>
          </a:p>
        </p:txBody>
      </p: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60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3651" y="1864431"/>
            <a:ext cx="10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Everything known about Chardonnay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7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chardonnay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beer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3" y="348613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E1D7E-F7B7-1346-856F-966F0B0F0274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now have 2 documents, not 2000.  Document 1 is everything we know about chardonnay and document 2 is everything we know about beer.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9C7D55-EE49-EF49-8AB6-26BB4A3BE7F2}"/>
              </a:ext>
            </a:extLst>
          </p:cNvPr>
          <p:cNvSpPr txBox="1"/>
          <p:nvPr/>
        </p:nvSpPr>
        <p:spPr>
          <a:xfrm>
            <a:off x="7452158" y="3667906"/>
            <a:ext cx="10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Everything known about Beer</a:t>
            </a:r>
          </a:p>
        </p:txBody>
      </p:sp>
    </p:spTree>
    <p:extLst>
      <p:ext uri="{BB962C8B-B14F-4D97-AF65-F5344CB8AC3E}">
        <p14:creationId xmlns:p14="http://schemas.microsoft.com/office/powerpoint/2010/main" val="385619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WC will examine inner and disjoints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7ECE0-3FA6-4C46-8696-995FF35B0E7C}"/>
              </a:ext>
            </a:extLst>
          </p:cNvPr>
          <p:cNvSpPr/>
          <p:nvPr/>
        </p:nvSpPr>
        <p:spPr>
          <a:xfrm>
            <a:off x="288146" y="5493211"/>
            <a:ext cx="8398654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collapses documents can be examined using set theory.  “inner join”, “outer join”</a:t>
            </a:r>
          </a:p>
        </p:txBody>
      </p: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4/18/22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some improved word clouds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28650" y="169984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C_CommonalityCloud.R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F1328A-6AF5-418A-8C98-E9C4B493C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8" name="Picture 2" descr="Image result for nlp  meme">
            <a:extLst>
              <a:ext uri="{FF2B5EF4-FFF2-40B4-BE49-F238E27FC236}">
                <a16:creationId xmlns:a16="http://schemas.microsoft.com/office/drawing/2014/main" id="{A1674E6A-9505-8141-BCDE-AA15BDDC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5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6.90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 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*Caveat – the results in R are normalized/scaled by default.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15FB-B0EC-BF43-B73A-D7DCB155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8ACA-7962-9A43-8440-F256E192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7516-1ABE-684C-8BD5-8A146E9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1BBC6-D5D2-3A4C-B488-56480EB2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13BCF-9B7F-3B4C-AF40-9A4663CEC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1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/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B_Simple_Wordcloud_revised.R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57D1E38-3730-47A2-A41E-4A4C2080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3213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300251" y="395206"/>
            <a:ext cx="8651785" cy="447263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D_Simple_Wordcloud_revised.R</a:t>
            </a:r>
            <a:endParaRPr lang="en-US" sz="2000" b="1" dirty="0">
              <a:solidFill>
                <a:srgbClr val="13705B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3762" y="1677990"/>
            <a:ext cx="4517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cleanCopurs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… changes numeric with the generic string “number” so be careful with your preprocessing steps!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A3BDF-B167-45C0-ABC9-27E91C10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24252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24" name="Oval 23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6909B54-736A-45B3-A75F-2AE408453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18112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3710</TotalTime>
  <Words>1371</Words>
  <Application>Microsoft Macintosh PowerPoint</Application>
  <PresentationFormat>On-screen Show (4:3)</PresentationFormat>
  <Paragraphs>310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Let’s Practice!</vt:lpstr>
      <vt:lpstr>D_Simple_Wordcloud_revised.R</vt:lpstr>
      <vt:lpstr>PowerPoint Presentation</vt:lpstr>
      <vt:lpstr>WCs are boring with a single corpus.</vt:lpstr>
      <vt:lpstr>With 2+ Corpora, WCs are more insightful</vt:lpstr>
      <vt:lpstr>Dealing with many text files is tricky.</vt:lpstr>
      <vt:lpstr>Each list element is still a dataframe</vt:lpstr>
      <vt:lpstr>Loop through each element and apply the processing steps</vt:lpstr>
      <vt:lpstr>Manipulating multiple corpora</vt:lpstr>
      <vt:lpstr>Manipulating multiple corpora</vt:lpstr>
      <vt:lpstr>The new WC will examine inner and disjoints</vt:lpstr>
      <vt:lpstr>What tokens are in common?</vt:lpstr>
      <vt:lpstr>Lets make some improved word clouds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disjoint tokens?</vt:lpstr>
      <vt:lpstr>Break?!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129</cp:revision>
  <cp:lastPrinted>2018-11-26T18:56:28Z</cp:lastPrinted>
  <dcterms:created xsi:type="dcterms:W3CDTF">2018-05-23T17:24:59Z</dcterms:created>
  <dcterms:modified xsi:type="dcterms:W3CDTF">2022-04-18T20:50:11Z</dcterms:modified>
</cp:coreProperties>
</file>