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7" r:id="rId2"/>
    <p:sldId id="454" r:id="rId3"/>
    <p:sldId id="455" r:id="rId4"/>
    <p:sldId id="544" r:id="rId5"/>
    <p:sldId id="363" r:id="rId6"/>
    <p:sldId id="463" r:id="rId7"/>
    <p:sldId id="466" r:id="rId8"/>
    <p:sldId id="524" r:id="rId9"/>
    <p:sldId id="477" r:id="rId10"/>
    <p:sldId id="54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6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11/23/20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C_text_organization.R</a:t>
            </a:r>
            <a:endParaRPr lang="en-US"/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3180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E-96</a:t>
            </a:r>
            <a:endParaRPr lang="en-US" dirty="0"/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2777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CF42E13-F741-47C0-ABF2-930A6A83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A safe/supportive learning environment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This text has never been read.  “Keyboard Courage” is rampant which may entail some less than ideal topics.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Twitter is a realistic Natural Language Channel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It is a great place to get topics, and messy challenging data.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As a safe learning environment, no offense is intended, merely exposure to a real data set.  If offended, please reach out and I will get you additional data sets.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prstClr val="black"/>
              </a:solidFill>
              <a:latin typeface="+mj-lt"/>
              <a:cs typeface="Arial Unicode MS" panose="020B0604020202020204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FDE04B-3080-5A48-8C1F-D1360AAEC3EC}"/>
              </a:ext>
            </a:extLst>
          </p:cNvPr>
          <p:cNvGrpSpPr/>
          <p:nvPr/>
        </p:nvGrpSpPr>
        <p:grpSpPr>
          <a:xfrm>
            <a:off x="2581325" y="4040577"/>
            <a:ext cx="3981350" cy="1954320"/>
            <a:chOff x="1969548" y="3881549"/>
            <a:chExt cx="3981350" cy="19543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CC7484-76FB-FA4C-BB26-5ECBCBA8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548" y="4794863"/>
              <a:ext cx="1280448" cy="1041006"/>
            </a:xfrm>
            <a:prstGeom prst="rect">
              <a:avLst/>
            </a:prstGeom>
          </p:spPr>
        </p:pic>
        <p:sp>
          <p:nvSpPr>
            <p:cNvPr id="19" name="Oval Callout 18">
              <a:extLst>
                <a:ext uri="{FF2B5EF4-FFF2-40B4-BE49-F238E27FC236}">
                  <a16:creationId xmlns:a16="http://schemas.microsoft.com/office/drawing/2014/main" id="{9B2CE8FD-6402-B241-9EB0-E887C332EBB8}"/>
                </a:ext>
              </a:extLst>
            </p:cNvPr>
            <p:cNvSpPr/>
            <p:nvPr/>
          </p:nvSpPr>
          <p:spPr>
            <a:xfrm>
              <a:off x="3933123" y="3881549"/>
              <a:ext cx="2017775" cy="819324"/>
            </a:xfrm>
            <a:prstGeom prst="wedgeEllipseCallout">
              <a:avLst>
                <a:gd name="adj1" fmla="val -77686"/>
                <a:gd name="adj2" fmla="val 70000"/>
              </a:avLst>
            </a:prstGeom>
            <a:solidFill>
              <a:srgbClr val="BA2D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rPr>
                <a:t>#%@*!!!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A_more_string_manipulation.R</a:t>
            </a:r>
            <a:endParaRPr lang="en-US" dirty="0"/>
          </a:p>
          <a:p>
            <a:r>
              <a:rPr lang="en-US" dirty="0" err="1"/>
              <a:t>B_real_text_Search_Manipulation.R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6041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96472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6472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0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75404"/>
              </p:ext>
            </p:extLst>
          </p:nvPr>
        </p:nvGraphicFramePr>
        <p:xfrm>
          <a:off x="365760" y="160475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365758" y="123736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69835"/>
              </p:ext>
            </p:extLst>
          </p:nvPr>
        </p:nvGraphicFramePr>
        <p:xfrm>
          <a:off x="5193746" y="1630150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5193746" y="1249919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753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3566</TotalTime>
  <Words>534</Words>
  <Application>Microsoft Macintosh PowerPoint</Application>
  <PresentationFormat>On-screen Show (4:3)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Consolas</vt:lpstr>
      <vt:lpstr>1_Office Theme</vt:lpstr>
      <vt:lpstr>Text Mining</vt:lpstr>
      <vt:lpstr>What is Text Mining?</vt:lpstr>
      <vt:lpstr>What is Text Mining?</vt:lpstr>
      <vt:lpstr>TM Project Workflow</vt:lpstr>
      <vt:lpstr>A safe/supportive learning environment</vt:lpstr>
      <vt:lpstr>Let’s Practice Review!</vt:lpstr>
      <vt:lpstr>R for Cleaning Steps</vt:lpstr>
      <vt:lpstr>PowerPoint Presentation</vt:lpstr>
      <vt:lpstr>For Bag of Words, how is data organized?</vt:lpstr>
      <vt:lpstr>Let’s Practice Review!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129</cp:revision>
  <cp:lastPrinted>2018-11-26T18:56:28Z</cp:lastPrinted>
  <dcterms:created xsi:type="dcterms:W3CDTF">2018-05-23T17:24:59Z</dcterms:created>
  <dcterms:modified xsi:type="dcterms:W3CDTF">2020-11-23T17:23:09Z</dcterms:modified>
</cp:coreProperties>
</file>