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11" r:id="rId14"/>
    <p:sldId id="878" r:id="rId15"/>
    <p:sldId id="879" r:id="rId16"/>
    <p:sldId id="8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91701" autoAdjust="0"/>
  </p:normalViewPr>
  <p:slideViewPr>
    <p:cSldViewPr snapToGrid="0">
      <p:cViewPr varScale="1">
        <p:scale>
          <a:sx n="112" d="100"/>
          <a:sy n="112" d="100"/>
        </p:scale>
        <p:origin x="187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11/23/20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11/23/20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11/23/20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11/23/20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</a:t>
            </a:r>
            <a:r>
              <a:rPr lang="en-US" b="1" u="sng" dirty="0">
                <a:solidFill>
                  <a:schemeClr val="bg1"/>
                </a:solidFill>
              </a:rPr>
              <a:t>more</a:t>
            </a:r>
            <a:r>
              <a:rPr lang="en-US" dirty="0">
                <a:solidFill>
                  <a:schemeClr val="bg1"/>
                </a:solidFill>
              </a:rPr>
              <a:t>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14F7489-10A2-F944-9015-483321E8AEFE}"/>
              </a:ext>
            </a:extLst>
          </p:cNvPr>
          <p:cNvSpPr/>
          <p:nvPr/>
        </p:nvSpPr>
        <p:spPr>
          <a:xfrm rot="19589021">
            <a:off x="3931920" y="2846070"/>
            <a:ext cx="948690" cy="422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2CBCA00-2A8E-D245-94F9-E11701B35BD4}"/>
              </a:ext>
            </a:extLst>
          </p:cNvPr>
          <p:cNvSpPr/>
          <p:nvPr/>
        </p:nvSpPr>
        <p:spPr>
          <a:xfrm>
            <a:off x="3851910" y="2423159"/>
            <a:ext cx="948690" cy="422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Append the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E_lsa_for</a:t>
            </a:r>
            <a:r>
              <a:rPr lang="en-US" dirty="0"/>
              <a:t> modeling_revised2.R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for </a:t>
            </a:r>
            <a:r>
              <a:rPr lang="en-US" b="1" u="sng" dirty="0"/>
              <a:t>TDM!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17862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 err="1">
                          <a:effectLst/>
                        </a:rPr>
                        <a:t>TermD</a:t>
                      </a:r>
                      <a:endParaRPr lang="en-US" sz="13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4395486" y="519341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124752-B3B0-234E-A1F4-66E67EEB8B4E}"/>
              </a:ext>
            </a:extLst>
          </p:cNvPr>
          <p:cNvSpPr txBox="1"/>
          <p:nvPr/>
        </p:nvSpPr>
        <p:spPr>
          <a:xfrm>
            <a:off x="2526030" y="4892040"/>
            <a:ext cx="522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Pretend the Averages among ALL tokens for each doc: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FDD51DF-F1CB-6740-ADA7-0E8FD5788867}"/>
              </a:ext>
            </a:extLst>
          </p:cNvPr>
          <p:cNvCxnSpPr>
            <a:cxnSpLocks/>
          </p:cNvCxnSpPr>
          <p:nvPr/>
        </p:nvCxnSpPr>
        <p:spPr>
          <a:xfrm>
            <a:off x="1805940" y="4652010"/>
            <a:ext cx="2555256" cy="784562"/>
          </a:xfrm>
          <a:prstGeom prst="bentConnector3">
            <a:avLst>
              <a:gd name="adj1" fmla="val -1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7629</TotalTime>
  <Words>545</Words>
  <Application>Microsoft Macintosh PowerPoint</Application>
  <PresentationFormat>On-screen Show (4:3)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1_Office Theme</vt:lpstr>
      <vt:lpstr>Latent Semantic Analysis…cousin of PCA</vt:lpstr>
      <vt:lpstr>Latent Semantic Analysis for TDM!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Let’s open E_lsa_for modeling_revised2.R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402</cp:revision>
  <dcterms:created xsi:type="dcterms:W3CDTF">2018-05-23T17:24:59Z</dcterms:created>
  <dcterms:modified xsi:type="dcterms:W3CDTF">2020-11-23T19:40:47Z</dcterms:modified>
</cp:coreProperties>
</file>