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DF7"/>
    <a:srgbClr val="9BB7D9"/>
    <a:srgbClr val="FFFFCC"/>
    <a:srgbClr val="FFFF99"/>
    <a:srgbClr val="F2DCDB"/>
    <a:srgbClr val="F6E7E6"/>
    <a:srgbClr val="EDF6F9"/>
    <a:srgbClr val="EB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8ED7-8978-4E10-92D5-BA2145311FF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E086-48D7-44EB-8512-D0FBEFB7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8ED7-8978-4E10-92D5-BA2145311FF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E086-48D7-44EB-8512-D0FBEFB7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6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8ED7-8978-4E10-92D5-BA2145311FF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E086-48D7-44EB-8512-D0FBEFB7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8ED7-8978-4E10-92D5-BA2145311FF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E086-48D7-44EB-8512-D0FBEFB7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6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8ED7-8978-4E10-92D5-BA2145311FF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E086-48D7-44EB-8512-D0FBEFB7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1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8ED7-8978-4E10-92D5-BA2145311FF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E086-48D7-44EB-8512-D0FBEFB7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3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8ED7-8978-4E10-92D5-BA2145311FF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E086-48D7-44EB-8512-D0FBEFB7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8ED7-8978-4E10-92D5-BA2145311FF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E086-48D7-44EB-8512-D0FBEFB7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4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8ED7-8978-4E10-92D5-BA2145311FF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E086-48D7-44EB-8512-D0FBEFB7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8ED7-8978-4E10-92D5-BA2145311FF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E086-48D7-44EB-8512-D0FBEFB7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8ED7-8978-4E10-92D5-BA2145311FF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E086-48D7-44EB-8512-D0FBEFB7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8ED7-8978-4E10-92D5-BA2145311FF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E086-48D7-44EB-8512-D0FBEFB7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6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F6F9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2057400"/>
            <a:ext cx="1752600" cy="1600200"/>
          </a:xfrm>
          <a:prstGeom prst="roundRect">
            <a:avLst/>
          </a:prstGeom>
          <a:solidFill>
            <a:srgbClr val="F2DCDB"/>
          </a:solidFill>
          <a:ln>
            <a:solidFill>
              <a:srgbClr val="F2D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219200"/>
            <a:ext cx="5143500" cy="3886200"/>
          </a:xfrm>
          <a:prstGeom prst="rect">
            <a:avLst/>
          </a:prstGeom>
          <a:solidFill>
            <a:srgbClr val="9BB7D9"/>
          </a:solidFill>
          <a:ln>
            <a:solidFill>
              <a:srgbClr val="9BB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Airline Management System</a:t>
            </a:r>
          </a:p>
          <a:p>
            <a:pPr algn="ctr"/>
            <a:endParaRPr lang="en-GB" sz="1600" b="1" dirty="0" smtClean="0"/>
          </a:p>
          <a:p>
            <a:pPr algn="ctr"/>
            <a:endParaRPr lang="en-GB" sz="1600" b="1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533400" y="2514600"/>
            <a:ext cx="1219200" cy="838200"/>
          </a:xfrm>
          <a:prstGeom prst="flowChartMultidocumen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Country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Airport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Runway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10347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CSV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314325" y="857250"/>
            <a:ext cx="1828800" cy="685800"/>
          </a:xfrm>
          <a:prstGeom prst="cloudCallout">
            <a:avLst/>
          </a:prstGeom>
          <a:solidFill>
            <a:srgbClr val="71DDF7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1"/>
            <a:endCxn id="10" idx="0"/>
          </p:cNvCxnSpPr>
          <p:nvPr/>
        </p:nvCxnSpPr>
        <p:spPr>
          <a:xfrm flipH="1">
            <a:off x="1219200" y="1542320"/>
            <a:ext cx="9525" cy="561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600200" y="5562600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MySQL For Excel</a:t>
            </a:r>
          </a:p>
          <a:p>
            <a:pPr algn="ctr"/>
            <a:r>
              <a:rPr lang="en-GB" sz="1000" dirty="0" smtClean="0"/>
              <a:t>Export, Import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4838700" y="5562600"/>
            <a:ext cx="19431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5219700" y="5753100"/>
            <a:ext cx="1181100" cy="7620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MySQL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467100" y="2215702"/>
            <a:ext cx="4267200" cy="52749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Presentation Layer</a:t>
            </a:r>
          </a:p>
          <a:p>
            <a:pPr algn="ctr"/>
            <a:r>
              <a:rPr lang="en-GB" sz="1000" dirty="0" smtClean="0"/>
              <a:t>AngularJs, HTML5, CSS3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467100" y="2937391"/>
            <a:ext cx="4267200" cy="49160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Restful Web Services</a:t>
            </a:r>
          </a:p>
          <a:p>
            <a:pPr algn="ctr"/>
            <a:r>
              <a:rPr lang="en-GB" sz="1000" dirty="0" smtClean="0"/>
              <a:t>Java,</a:t>
            </a:r>
            <a:r>
              <a:rPr lang="en-GB" sz="1600" dirty="0" smtClean="0"/>
              <a:t> </a:t>
            </a:r>
            <a:r>
              <a:rPr lang="en-GB" sz="1000" dirty="0" smtClean="0"/>
              <a:t>Spring MVC Rest Service, Spring IOC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467100" y="3657600"/>
            <a:ext cx="4267200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Business Services</a:t>
            </a:r>
          </a:p>
          <a:p>
            <a:pPr algn="ctr"/>
            <a:r>
              <a:rPr lang="en-GB" sz="1000" dirty="0" smtClean="0"/>
              <a:t>Java, Spring IOC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3467100" y="4457700"/>
            <a:ext cx="4267200" cy="4953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Data Access Layer</a:t>
            </a:r>
          </a:p>
          <a:p>
            <a:pPr algn="ctr"/>
            <a:r>
              <a:rPr lang="en-GB" sz="1000" dirty="0" smtClean="0"/>
              <a:t>Java, Spring JDBC Template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3467100" y="1600200"/>
            <a:ext cx="4267200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Security Layer</a:t>
            </a:r>
          </a:p>
          <a:p>
            <a:pPr algn="ctr"/>
            <a:r>
              <a:rPr lang="en-GB" sz="1000" dirty="0" smtClean="0"/>
              <a:t>Spring Security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2895600" y="1600200"/>
            <a:ext cx="457200" cy="3352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600" dirty="0" smtClean="0"/>
              <a:t>Cross Cutting Concerns</a:t>
            </a:r>
          </a:p>
          <a:p>
            <a:pPr algn="ctr"/>
            <a:r>
              <a:rPr lang="en-GB" sz="1000" dirty="0" smtClean="0"/>
              <a:t>Logging, Exception, Session Handling</a:t>
            </a:r>
            <a:endParaRPr lang="en-US" sz="1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76200"/>
            <a:ext cx="3314700" cy="533400"/>
          </a:xfrm>
          <a:prstGeom prst="rect">
            <a:avLst/>
          </a:prstGeom>
        </p:spPr>
      </p:pic>
      <p:sp>
        <p:nvSpPr>
          <p:cNvPr id="26" name="Cloud Callout 25"/>
          <p:cNvSpPr/>
          <p:nvPr/>
        </p:nvSpPr>
        <p:spPr>
          <a:xfrm>
            <a:off x="3429000" y="685800"/>
            <a:ext cx="3505200" cy="381000"/>
          </a:xfrm>
          <a:prstGeom prst="cloudCallout">
            <a:avLst/>
          </a:prstGeom>
          <a:solidFill>
            <a:srgbClr val="71DDF7"/>
          </a:solidFill>
          <a:ln>
            <a:solidFill>
              <a:srgbClr val="71D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	Internet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62400" y="6096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>
            <a:off x="5124450" y="6096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>
            <a:off x="6248400" y="609600"/>
            <a:ext cx="0" cy="59055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>
            <a:off x="5638800" y="4953000"/>
            <a:ext cx="0" cy="800100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Elbow Connector 1030"/>
          <p:cNvCxnSpPr>
            <a:endCxn id="14" idx="1"/>
          </p:cNvCxnSpPr>
          <p:nvPr/>
        </p:nvCxnSpPr>
        <p:spPr>
          <a:xfrm rot="16200000" flipH="1">
            <a:off x="114300" y="4610100"/>
            <a:ext cx="2476500" cy="4953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3505200" y="6096000"/>
            <a:ext cx="1809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>
            <a:stCxn id="23" idx="2"/>
          </p:cNvCxnSpPr>
          <p:nvPr/>
        </p:nvCxnSpPr>
        <p:spPr>
          <a:xfrm>
            <a:off x="5600700" y="1981200"/>
            <a:ext cx="0" cy="234502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19750" y="2737298"/>
            <a:ext cx="0" cy="234502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638800" y="3423098"/>
            <a:ext cx="0" cy="234502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38800" y="4191000"/>
            <a:ext cx="0" cy="234502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2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ABN AMRO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Valavanthan,Muthukumaras</dc:creator>
  <cp:lastModifiedBy>Valavanthan,Muthukumaras</cp:lastModifiedBy>
  <cp:revision>110</cp:revision>
  <dcterms:created xsi:type="dcterms:W3CDTF">2017-10-30T20:58:14Z</dcterms:created>
  <dcterms:modified xsi:type="dcterms:W3CDTF">2017-10-31T06:42:45Z</dcterms:modified>
</cp:coreProperties>
</file>