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2C9F60-779F-0707-6986-231165F2C8B6}" v="1169" dt="2024-12-29T14:35:29.346"/>
    <p1510:client id="{C42A4D11-62A5-2B45-8577-85AF8C462786}" v="190" dt="2024-12-28T23:50:13.0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2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52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11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1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9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578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6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52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4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50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12/29/2024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6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6275" y="4098524"/>
            <a:ext cx="5996628" cy="2226076"/>
          </a:xfrm>
        </p:spPr>
        <p:txBody>
          <a:bodyPr anchor="ctr">
            <a:normAutofit fontScale="90000"/>
          </a:bodyPr>
          <a:lstStyle/>
          <a:p>
            <a:pPr algn="l"/>
            <a:r>
              <a:rPr lang="ru-RU" sz="5400" dirty="0">
                <a:cs typeface="Posterama"/>
              </a:rPr>
              <a:t>Героизм,</a:t>
            </a:r>
            <a:br>
              <a:rPr lang="ru-RU" sz="5400" dirty="0">
                <a:cs typeface="Posterama"/>
              </a:rPr>
            </a:br>
            <a:r>
              <a:rPr lang="ru-RU" sz="5400" dirty="0">
                <a:cs typeface="Posterama"/>
              </a:rPr>
              <a:t>историческая личность</a:t>
            </a:r>
            <a:endParaRPr lang="ru-RU" sz="5400" dirty="0"/>
          </a:p>
        </p:txBody>
      </p:sp>
      <p:grpSp>
        <p:nvGrpSpPr>
          <p:cNvPr id="13" name="Bottom Right">
            <a:extLst>
              <a:ext uri="{FF2B5EF4-FFF2-40B4-BE49-F238E27FC236}">
                <a16:creationId xmlns:a16="http://schemas.microsoft.com/office/drawing/2014/main" id="{FD57FA8A-6F6A-4738-A4C4-A1CA44170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722FA65-4717-473D-935C-1E9703E21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5" name="Graphic 157">
              <a:extLst>
                <a:ext uri="{FF2B5EF4-FFF2-40B4-BE49-F238E27FC236}">
                  <a16:creationId xmlns:a16="http://schemas.microsoft.com/office/drawing/2014/main" id="{0481A62F-BE87-4513-97B2-027784C6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00486A8-7935-4814-A88E-8AB91356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1D5DFA27-8F9C-4DAD-841C-EC15FDFDF9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CBD0BA0A-7296-4EF5-8B4C-9644798AB6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5F1A67E-7F6A-4D1C-9630-CEA191C72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5E1300E6-8909-46D4-80E7-2122D24D35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DE4C708C-5388-41A0-984B-3698E2B9EB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D7DAE6-94E0-4A1D-92A3-7D751872B7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F513D8C-ECEE-40F4-99D3-6C744A1E9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85430" y="4085112"/>
            <a:ext cx="3997745" cy="2228758"/>
          </a:xfrm>
        </p:spPr>
        <p:txBody>
          <a:bodyPr anchor="ctr">
            <a:normAutofit/>
          </a:bodyPr>
          <a:lstStyle/>
          <a:p>
            <a:pPr algn="l"/>
            <a:r>
              <a:rPr lang="ru-RU" sz="2200" dirty="0"/>
              <a:t>Выполнил:</a:t>
            </a:r>
            <a:endParaRPr lang="ru-RU" dirty="0"/>
          </a:p>
          <a:p>
            <a:pPr algn="l"/>
            <a:r>
              <a:rPr lang="ru-RU" sz="2200" dirty="0"/>
              <a:t>Макаров Станислав</a:t>
            </a:r>
          </a:p>
          <a:p>
            <a:pPr algn="l"/>
            <a:r>
              <a:rPr lang="ru-RU" sz="2200" dirty="0"/>
              <a:t>ИВТб-1301-05-00</a:t>
            </a:r>
          </a:p>
        </p:txBody>
      </p:sp>
      <p:pic>
        <p:nvPicPr>
          <p:cNvPr id="4" name="Picture 3" descr="Цветной лист-шаблоны">
            <a:extLst>
              <a:ext uri="{FF2B5EF4-FFF2-40B4-BE49-F238E27FC236}">
                <a16:creationId xmlns:a16="http://schemas.microsoft.com/office/drawing/2014/main" id="{69A2B99E-E18E-66B7-4037-979048F956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678" r="-4" b="26662"/>
          <a:stretch/>
        </p:blipFill>
        <p:spPr>
          <a:xfrm>
            <a:off x="619841" y="10"/>
            <a:ext cx="11084189" cy="3854020"/>
          </a:xfrm>
          <a:custGeom>
            <a:avLst/>
            <a:gdLst/>
            <a:ahLst/>
            <a:cxnLst/>
            <a:rect l="l" t="t" r="r" b="b"/>
            <a:pathLst>
              <a:path w="11084189" h="3854030">
                <a:moveTo>
                  <a:pt x="0" y="0"/>
                </a:moveTo>
                <a:lnTo>
                  <a:pt x="11084189" y="0"/>
                </a:lnTo>
                <a:lnTo>
                  <a:pt x="11061525" y="105743"/>
                </a:lnTo>
                <a:cubicBezTo>
                  <a:pt x="10536186" y="2244886"/>
                  <a:pt x="8264668" y="3854030"/>
                  <a:pt x="5542094" y="3854030"/>
                </a:cubicBezTo>
                <a:cubicBezTo>
                  <a:pt x="2819520" y="3854030"/>
                  <a:pt x="548002" y="2244886"/>
                  <a:pt x="22663" y="105743"/>
                </a:cubicBezTo>
                <a:close/>
              </a:path>
            </a:pathLst>
          </a:custGeom>
        </p:spPr>
      </p:pic>
      <p:grpSp>
        <p:nvGrpSpPr>
          <p:cNvPr id="25" name="Top Left">
            <a:extLst>
              <a:ext uri="{FF2B5EF4-FFF2-40B4-BE49-F238E27FC236}">
                <a16:creationId xmlns:a16="http://schemas.microsoft.com/office/drawing/2014/main" id="{FA83938A-824D-4A58-A16F-424E25498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7029D1-A024-479E-8B61-B6C59454B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D14A3F6-E603-4A77-BE8B-52A8CC119F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3BABB92-B7C9-439B-A407-C26CAC92F0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3806CE1-04AF-4087-986A-DBEB74501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73482B9-3ACD-4DBF-BF7A-865B7BBD10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BF72E41-C373-4050-A899-B9FDE5113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4B521439-93BF-4D49-9EB4-9FA798186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4" name="Cross">
            <a:extLst>
              <a:ext uri="{FF2B5EF4-FFF2-40B4-BE49-F238E27FC236}">
                <a16:creationId xmlns:a16="http://schemas.microsoft.com/office/drawing/2014/main" id="{8593C7C3-23A8-4377-B2A6-0AA4120CF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2000" y="553414"/>
            <a:ext cx="118872" cy="118872"/>
            <a:chOff x="1175347" y="3733800"/>
            <a:chExt cx="118872" cy="118872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DF09466-D21B-48B6-B71E-2E3DC7068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E19A168-D974-4872-8F82-BDB7121D1A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8" name="Cross">
            <a:extLst>
              <a:ext uri="{FF2B5EF4-FFF2-40B4-BE49-F238E27FC236}">
                <a16:creationId xmlns:a16="http://schemas.microsoft.com/office/drawing/2014/main" id="{B531CCBB-545A-412B-89AF-AEB3068A7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4400" y="705814"/>
            <a:ext cx="118872" cy="118872"/>
            <a:chOff x="1175347" y="3733800"/>
            <a:chExt cx="118872" cy="118872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8FD4C8-4A36-4CB1-9391-65AA566FF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5FC3684-0929-46EE-A97F-3BEE86C8F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30E519-DD92-6DCA-47BE-95138AD3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>
                <a:cs typeface="Posterama"/>
              </a:rPr>
              <a:t>В чем же героизм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3F26C0-AC16-FFCA-5106-8745E0323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Героизм Нахимова проявлялся в его действиях во время Крымской войны. Он не боялся постоянно находиться на передовой среди обычных солдат и постоянно лично объезжал позиции, умело организовывал оборону, чем поднимал боевой дух защитникам </a:t>
            </a:r>
            <a:r>
              <a:rPr lang="ru-RU"/>
              <a:t>Севастополя. Благодоря действиям Нахимова вместе с адмиралом Корниловым оборона Севастополя длилась 349 дней.</a:t>
            </a:r>
          </a:p>
        </p:txBody>
      </p:sp>
    </p:spTree>
    <p:extLst>
      <p:ext uri="{BB962C8B-B14F-4D97-AF65-F5344CB8AC3E}">
        <p14:creationId xmlns:p14="http://schemas.microsoft.com/office/powerpoint/2010/main" val="1284790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0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3B4F1-3B8F-328A-9D35-1E91481AE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 dirty="0">
                <a:cs typeface="Posterama"/>
              </a:rPr>
              <a:t>Нахимов П. С.</a:t>
            </a:r>
            <a:endParaRPr lang="ru-RU" dirty="0"/>
          </a:p>
        </p:txBody>
      </p:sp>
      <p:sp>
        <p:nvSpPr>
          <p:cNvPr id="41" name="Content Placeholder 8">
            <a:extLst>
              <a:ext uri="{FF2B5EF4-FFF2-40B4-BE49-F238E27FC236}">
                <a16:creationId xmlns:a16="http://schemas.microsoft.com/office/drawing/2014/main" id="{C48D4325-10DF-F4E0-07EE-4E3F8BF0D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/>
              <a:t>Флотоводец</a:t>
            </a:r>
            <a:r>
              <a:rPr lang="en-US" dirty="0"/>
              <a:t>, </a:t>
            </a:r>
            <a:r>
              <a:rPr lang="en-US" err="1"/>
              <a:t>адмирал</a:t>
            </a:r>
            <a:r>
              <a:rPr lang="en-US" dirty="0"/>
              <a:t> </a:t>
            </a:r>
            <a:r>
              <a:rPr lang="en-US" err="1"/>
              <a:t>Российской</a:t>
            </a:r>
            <a:r>
              <a:rPr lang="en-US" dirty="0"/>
              <a:t> </a:t>
            </a:r>
            <a:r>
              <a:rPr lang="en-US" err="1"/>
              <a:t>Империи</a:t>
            </a:r>
            <a:r>
              <a:rPr lang="en-US" dirty="0"/>
              <a:t>. </a:t>
            </a:r>
            <a:r>
              <a:rPr lang="en-US" err="1"/>
              <a:t>Командующий</a:t>
            </a:r>
            <a:r>
              <a:rPr lang="en-US" dirty="0"/>
              <a:t> </a:t>
            </a:r>
            <a:r>
              <a:rPr lang="en-US" err="1"/>
              <a:t>эскадрой</a:t>
            </a:r>
            <a:r>
              <a:rPr lang="en-US" dirty="0"/>
              <a:t> </a:t>
            </a:r>
            <a:r>
              <a:rPr lang="en-US" err="1"/>
              <a:t>Черноморского</a:t>
            </a:r>
            <a:r>
              <a:rPr lang="en-US" dirty="0"/>
              <a:t> </a:t>
            </a:r>
            <a:r>
              <a:rPr lang="en-US" err="1"/>
              <a:t>флота</a:t>
            </a:r>
            <a:r>
              <a:rPr lang="en-US" dirty="0"/>
              <a:t>, </a:t>
            </a:r>
            <a:r>
              <a:rPr lang="en-US" err="1">
                <a:solidFill>
                  <a:srgbClr val="243241"/>
                </a:solidFill>
                <a:ea typeface="+mn-lt"/>
                <a:cs typeface="+mn-lt"/>
              </a:rPr>
              <a:t>Георгиевский</a:t>
            </a:r>
            <a:r>
              <a:rPr lang="en-US" dirty="0">
                <a:solidFill>
                  <a:srgbClr val="243241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243241"/>
                </a:solidFill>
                <a:ea typeface="+mn-lt"/>
                <a:cs typeface="+mn-lt"/>
              </a:rPr>
              <a:t>кавалер</a:t>
            </a:r>
            <a:r>
              <a:rPr lang="en-US" dirty="0"/>
              <a:t>.</a:t>
            </a:r>
          </a:p>
        </p:txBody>
      </p:sp>
      <p:pic>
        <p:nvPicPr>
          <p:cNvPr id="5" name="Объект 4" descr="Адмирал Павел Степанович Нахимов">
            <a:extLst>
              <a:ext uri="{FF2B5EF4-FFF2-40B4-BE49-F238E27FC236}">
                <a16:creationId xmlns:a16="http://schemas.microsoft.com/office/drawing/2014/main" id="{A344D46B-2832-70D2-18AC-4B374F59D0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685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42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7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1586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E9E92-3565-60A4-095E-7FC12524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Posterama"/>
              </a:rPr>
              <a:t>Нахимов П. С.</a:t>
            </a:r>
            <a:endParaRPr lang="ru-RU" dirty="0">
              <a:solidFill>
                <a:srgbClr val="000000"/>
              </a:solidFill>
              <a:cs typeface="Posterama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4AE836-3CFB-85A5-CE1E-1EDECC1B3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Нахимов Павел Степанович родился 5 июля 1802 года.</a:t>
            </a:r>
          </a:p>
          <a:p>
            <a:pPr marL="0" indent="0">
              <a:buNone/>
            </a:pPr>
            <a:r>
              <a:rPr lang="ru-RU" dirty="0"/>
              <a:t>3 мая 1815 года  принят Морской кадетский корпус гардемарином.</a:t>
            </a:r>
          </a:p>
          <a:p>
            <a:pPr marL="0" indent="0">
              <a:buNone/>
            </a:pPr>
            <a:r>
              <a:rPr lang="ru-RU" dirty="0"/>
              <a:t>Ходил в плавания на бригах "Симеон и Анна", "Феникс".</a:t>
            </a:r>
          </a:p>
          <a:p>
            <a:pPr marL="0" indent="0">
              <a:buNone/>
            </a:pPr>
            <a:r>
              <a:rPr lang="ru-RU" dirty="0"/>
              <a:t>В 1818 году окончил курс корпуса.</a:t>
            </a:r>
          </a:p>
        </p:txBody>
      </p:sp>
    </p:spTree>
    <p:extLst>
      <p:ext uri="{BB962C8B-B14F-4D97-AF65-F5344CB8AC3E}">
        <p14:creationId xmlns:p14="http://schemas.microsoft.com/office/powerpoint/2010/main" val="4154977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7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8F086-8B62-F3BD-1A87-97409667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16" y="2232949"/>
            <a:ext cx="10191942" cy="23917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Начало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карьеры</a:t>
            </a:r>
            <a:br>
              <a:rPr lang="en-US" sz="6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во</a:t>
            </a:r>
            <a:r>
              <a:rPr lang="en-US" sz="6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флоте</a:t>
            </a:r>
            <a:endParaRPr lang="en-US" sz="6600" kern="1200" dirty="0" err="1">
              <a:latin typeface="+mj-lt"/>
            </a:endParaRPr>
          </a:p>
        </p:txBody>
      </p:sp>
      <p:grpSp>
        <p:nvGrpSpPr>
          <p:cNvPr id="18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717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56143-147C-2933-D96B-8155B2764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Posterama"/>
              </a:rPr>
              <a:t>Начало карьеры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2D2CA8-5587-B889-66AF-D3432F821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1822-1825 годах совершил кругосветное мореплавание на фрегате "Крейсер", во время которого был произведен в лейтенанты.</a:t>
            </a:r>
          </a:p>
          <a:p>
            <a:pPr marL="0" indent="0">
              <a:buNone/>
            </a:pPr>
            <a:r>
              <a:rPr lang="ru-RU" dirty="0"/>
              <a:t>В 1827 году участвовал в </a:t>
            </a:r>
            <a:r>
              <a:rPr lang="ru-RU" dirty="0" err="1"/>
              <a:t>Наваринском</a:t>
            </a:r>
            <a:r>
              <a:rPr lang="ru-RU" dirty="0"/>
              <a:t> сражении, где был награжден орденом Святого Георгия IV класса и произведен в капитан-лейтенанты.</a:t>
            </a:r>
          </a:p>
        </p:txBody>
      </p:sp>
    </p:spTree>
    <p:extLst>
      <p:ext uri="{BB962C8B-B14F-4D97-AF65-F5344CB8AC3E}">
        <p14:creationId xmlns:p14="http://schemas.microsoft.com/office/powerpoint/2010/main" val="712281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092FE6-DB8B-86D2-EACD-ED0095FC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Posterama"/>
              </a:rPr>
              <a:t>Флотская карьера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F1443B-41A7-07F7-5675-0EFF1488E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dirty="0"/>
              <a:t>В 1828-1829 годах, во время русско-турецкой войны командовал трофейным корветом "</a:t>
            </a:r>
            <a:r>
              <a:rPr lang="ru-RU" err="1"/>
              <a:t>Наварин</a:t>
            </a:r>
            <a:r>
              <a:rPr lang="ru-RU" dirty="0"/>
              <a:t>", ранее "</a:t>
            </a:r>
            <a:r>
              <a:rPr lang="ru-RU" err="1"/>
              <a:t>Нессабиз</a:t>
            </a:r>
            <a:r>
              <a:rPr lang="ru-RU" dirty="0"/>
              <a:t> Сабах".</a:t>
            </a:r>
          </a:p>
          <a:p>
            <a:pPr marL="0" indent="0">
              <a:buNone/>
            </a:pPr>
            <a:r>
              <a:rPr lang="ru-RU" dirty="0"/>
              <a:t>В 1845 году стал контр-адмиралом и назначен командиром 1-й </a:t>
            </a:r>
            <a:r>
              <a:rPr lang="ru-RU"/>
              <a:t>бригады 4-й флотской дивизии кораблей.</a:t>
            </a:r>
            <a:endParaRPr lang="ru-RU" dirty="0"/>
          </a:p>
          <a:p>
            <a:pPr marL="0" indent="0">
              <a:buNone/>
            </a:pPr>
            <a:r>
              <a:rPr lang="ru-RU"/>
              <a:t>В 1852 году стал командающим 5-й флотской дивизии и в этом же году был произведен в звание вице-адмирала.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5393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21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0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8" name="Rectangle 147">
            <a:extLst>
              <a:ext uri="{FF2B5EF4-FFF2-40B4-BE49-F238E27FC236}">
                <a16:creationId xmlns:a16="http://schemas.microsoft.com/office/drawing/2014/main" id="{3A6C273A-38F2-4D34-98BF-47B248862B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2E2CF659-EE5D-432C-B47F-10AC4A48A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2" name="Footer Placeholder 42">
            <a:extLst>
              <a:ext uri="{FF2B5EF4-FFF2-40B4-BE49-F238E27FC236}">
                <a16:creationId xmlns:a16="http://schemas.microsoft.com/office/drawing/2014/main" id="{03E51277-1095-412F-913B-8FA8021AA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cap="all" spc="200"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grpSp>
        <p:nvGrpSpPr>
          <p:cNvPr id="154" name="Left Left">
            <a:extLst>
              <a:ext uri="{FF2B5EF4-FFF2-40B4-BE49-F238E27FC236}">
                <a16:creationId xmlns:a16="http://schemas.microsoft.com/office/drawing/2014/main" id="{8537CE76-9FE9-4102-99A9-DDF75FFBB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3087"/>
            <a:ext cx="7921775" cy="6887020"/>
            <a:chOff x="0" y="-3087"/>
            <a:chExt cx="7921775" cy="6887020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8290FD7-BD78-4F93-95F4-04E90AAAE8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AC51136-0D73-4393-9E3A-5DC3BCE9B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0919" y="61392"/>
              <a:ext cx="4450856" cy="6822541"/>
            </a:xfrm>
            <a:custGeom>
              <a:avLst/>
              <a:gdLst>
                <a:gd name="connsiteX0" fmla="*/ 545711 w 2478714"/>
                <a:gd name="connsiteY0" fmla="*/ 3799523 h 3799522"/>
                <a:gd name="connsiteX1" fmla="*/ 280820 w 2478714"/>
                <a:gd name="connsiteY1" fmla="*/ 3178874 h 3799522"/>
                <a:gd name="connsiteX2" fmla="*/ 43076 w 2478714"/>
                <a:gd name="connsiteY2" fmla="*/ 2663762 h 3799522"/>
                <a:gd name="connsiteX3" fmla="*/ 3167 w 2478714"/>
                <a:gd name="connsiteY3" fmla="*/ 2344769 h 3799522"/>
                <a:gd name="connsiteX4" fmla="*/ 117943 w 2478714"/>
                <a:gd name="connsiteY4" fmla="*/ 1976723 h 3799522"/>
                <a:gd name="connsiteX5" fmla="*/ 224242 w 2478714"/>
                <a:gd name="connsiteY5" fmla="*/ 1744123 h 3799522"/>
                <a:gd name="connsiteX6" fmla="*/ 447222 w 2478714"/>
                <a:gd name="connsiteY6" fmla="*/ 1569244 h 3799522"/>
                <a:gd name="connsiteX7" fmla="*/ 708588 w 2478714"/>
                <a:gd name="connsiteY7" fmla="*/ 1598295 h 3799522"/>
                <a:gd name="connsiteX8" fmla="*/ 1024532 w 2478714"/>
                <a:gd name="connsiteY8" fmla="*/ 1741837 h 3799522"/>
                <a:gd name="connsiteX9" fmla="*/ 1538692 w 2478714"/>
                <a:gd name="connsiteY9" fmla="*/ 1773460 h 3799522"/>
                <a:gd name="connsiteX10" fmla="*/ 1869019 w 2478714"/>
                <a:gd name="connsiteY10" fmla="*/ 1650016 h 3799522"/>
                <a:gd name="connsiteX11" fmla="*/ 2124670 w 2478714"/>
                <a:gd name="connsiteY11" fmla="*/ 1515047 h 3799522"/>
                <a:gd name="connsiteX12" fmla="*/ 2334410 w 2478714"/>
                <a:gd name="connsiteY12" fmla="*/ 1305401 h 3799522"/>
                <a:gd name="connsiteX13" fmla="*/ 2430232 w 2478714"/>
                <a:gd name="connsiteY13" fmla="*/ 933164 h 3799522"/>
                <a:gd name="connsiteX14" fmla="*/ 2430232 w 2478714"/>
                <a:gd name="connsiteY14" fmla="*/ 571786 h 3799522"/>
                <a:gd name="connsiteX15" fmla="*/ 2445472 w 2478714"/>
                <a:gd name="connsiteY15" fmla="*/ 315659 h 3799522"/>
                <a:gd name="connsiteX16" fmla="*/ 2478714 w 2478714"/>
                <a:gd name="connsiteY16" fmla="*/ 0 h 3799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478714" h="3799522">
                  <a:moveTo>
                    <a:pt x="545711" y="3799523"/>
                  </a:moveTo>
                  <a:cubicBezTo>
                    <a:pt x="492847" y="3532346"/>
                    <a:pt x="330541" y="3270313"/>
                    <a:pt x="280820" y="3178874"/>
                  </a:cubicBezTo>
                  <a:cubicBezTo>
                    <a:pt x="190047" y="3012281"/>
                    <a:pt x="98988" y="2844832"/>
                    <a:pt x="43076" y="2663762"/>
                  </a:cubicBezTo>
                  <a:cubicBezTo>
                    <a:pt x="11072" y="2560130"/>
                    <a:pt x="-7882" y="2452402"/>
                    <a:pt x="3167" y="2344769"/>
                  </a:cubicBezTo>
                  <a:cubicBezTo>
                    <a:pt x="16311" y="2216468"/>
                    <a:pt x="71175" y="2097310"/>
                    <a:pt x="117943" y="1976723"/>
                  </a:cubicBezTo>
                  <a:cubicBezTo>
                    <a:pt x="148899" y="1896904"/>
                    <a:pt x="177569" y="1815751"/>
                    <a:pt x="224242" y="1744123"/>
                  </a:cubicBezTo>
                  <a:cubicBezTo>
                    <a:pt x="277677" y="1662017"/>
                    <a:pt x="352829" y="1593437"/>
                    <a:pt x="447222" y="1569244"/>
                  </a:cubicBezTo>
                  <a:cubicBezTo>
                    <a:pt x="534090" y="1547051"/>
                    <a:pt x="624387" y="1565910"/>
                    <a:pt x="708588" y="1598295"/>
                  </a:cubicBezTo>
                  <a:cubicBezTo>
                    <a:pt x="816697" y="1640015"/>
                    <a:pt x="915948" y="1701546"/>
                    <a:pt x="1024532" y="1741837"/>
                  </a:cubicBezTo>
                  <a:cubicBezTo>
                    <a:pt x="1188743" y="1802797"/>
                    <a:pt x="1367814" y="1811750"/>
                    <a:pt x="1538692" y="1773460"/>
                  </a:cubicBezTo>
                  <a:cubicBezTo>
                    <a:pt x="1653659" y="1747647"/>
                    <a:pt x="1761863" y="1699355"/>
                    <a:pt x="1869019" y="1650016"/>
                  </a:cubicBezTo>
                  <a:cubicBezTo>
                    <a:pt x="1956744" y="1609630"/>
                    <a:pt x="2044279" y="1568291"/>
                    <a:pt x="2124670" y="1515047"/>
                  </a:cubicBezTo>
                  <a:cubicBezTo>
                    <a:pt x="2208204" y="1459706"/>
                    <a:pt x="2282976" y="1391222"/>
                    <a:pt x="2334410" y="1305401"/>
                  </a:cubicBezTo>
                  <a:cubicBezTo>
                    <a:pt x="2401181" y="1194054"/>
                    <a:pt x="2423565" y="1063276"/>
                    <a:pt x="2430232" y="933164"/>
                  </a:cubicBezTo>
                  <a:cubicBezTo>
                    <a:pt x="2436423" y="812864"/>
                    <a:pt x="2428517" y="692277"/>
                    <a:pt x="2430232" y="571786"/>
                  </a:cubicBezTo>
                  <a:cubicBezTo>
                    <a:pt x="2431470" y="486251"/>
                    <a:pt x="2438233" y="400907"/>
                    <a:pt x="2445472" y="315659"/>
                  </a:cubicBezTo>
                  <a:cubicBezTo>
                    <a:pt x="2454426" y="210217"/>
                    <a:pt x="2463284" y="104680"/>
                    <a:pt x="247871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F97C916B-9ECC-4507-BB37-8E8EC90DE0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274" y="1582560"/>
              <a:ext cx="4133888" cy="5301373"/>
            </a:xfrm>
            <a:custGeom>
              <a:avLst/>
              <a:gdLst>
                <a:gd name="connsiteX0" fmla="*/ 2302193 w 2302192"/>
                <a:gd name="connsiteY0" fmla="*/ 2952373 h 2952373"/>
                <a:gd name="connsiteX1" fmla="*/ 2022729 w 2302192"/>
                <a:gd name="connsiteY1" fmla="*/ 2442309 h 2952373"/>
                <a:gd name="connsiteX2" fmla="*/ 1834039 w 2302192"/>
                <a:gd name="connsiteY2" fmla="*/ 1937199 h 2952373"/>
                <a:gd name="connsiteX3" fmla="*/ 1789748 w 2302192"/>
                <a:gd name="connsiteY3" fmla="*/ 1609063 h 2952373"/>
                <a:gd name="connsiteX4" fmla="*/ 1870139 w 2302192"/>
                <a:gd name="connsiteY4" fmla="*/ 1183962 h 2952373"/>
                <a:gd name="connsiteX5" fmla="*/ 2021110 w 2302192"/>
                <a:gd name="connsiteY5" fmla="*/ 743621 h 2952373"/>
                <a:gd name="connsiteX6" fmla="*/ 2010061 w 2302192"/>
                <a:gd name="connsiteY6" fmla="*/ 342047 h 2952373"/>
                <a:gd name="connsiteX7" fmla="*/ 1867376 w 2302192"/>
                <a:gd name="connsiteY7" fmla="*/ 55440 h 2952373"/>
                <a:gd name="connsiteX8" fmla="*/ 1652683 w 2302192"/>
                <a:gd name="connsiteY8" fmla="*/ 2862 h 2952373"/>
                <a:gd name="connsiteX9" fmla="*/ 1295305 w 2302192"/>
                <a:gd name="connsiteY9" fmla="*/ 234129 h 2952373"/>
                <a:gd name="connsiteX10" fmla="*/ 812101 w 2302192"/>
                <a:gd name="connsiteY10" fmla="*/ 886401 h 2952373"/>
                <a:gd name="connsiteX11" fmla="*/ 668846 w 2302192"/>
                <a:gd name="connsiteY11" fmla="*/ 1126145 h 2952373"/>
                <a:gd name="connsiteX12" fmla="*/ 498443 w 2302192"/>
                <a:gd name="connsiteY12" fmla="*/ 1405799 h 2952373"/>
                <a:gd name="connsiteX13" fmla="*/ 355759 w 2302192"/>
                <a:gd name="connsiteY13" fmla="*/ 1634304 h 2952373"/>
                <a:gd name="connsiteX14" fmla="*/ 161449 w 2302192"/>
                <a:gd name="connsiteY14" fmla="*/ 1913576 h 2952373"/>
                <a:gd name="connsiteX15" fmla="*/ 0 w 2302192"/>
                <a:gd name="connsiteY15" fmla="*/ 2189802 h 2952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02192" h="2952373">
                  <a:moveTo>
                    <a:pt x="2302193" y="2952373"/>
                  </a:moveTo>
                  <a:cubicBezTo>
                    <a:pt x="2141125" y="2809308"/>
                    <a:pt x="2070068" y="2504603"/>
                    <a:pt x="2022729" y="2442309"/>
                  </a:cubicBezTo>
                  <a:cubicBezTo>
                    <a:pt x="1884140" y="2259810"/>
                    <a:pt x="1887760" y="2160274"/>
                    <a:pt x="1834039" y="1937199"/>
                  </a:cubicBezTo>
                  <a:cubicBezTo>
                    <a:pt x="1808131" y="1829376"/>
                    <a:pt x="1789367" y="1719838"/>
                    <a:pt x="1789748" y="1609063"/>
                  </a:cubicBezTo>
                  <a:cubicBezTo>
                    <a:pt x="1790224" y="1464092"/>
                    <a:pt x="1822418" y="1321122"/>
                    <a:pt x="1870139" y="1183962"/>
                  </a:cubicBezTo>
                  <a:cubicBezTo>
                    <a:pt x="1921288" y="1036896"/>
                    <a:pt x="1991868" y="896307"/>
                    <a:pt x="2021110" y="743621"/>
                  </a:cubicBezTo>
                  <a:cubicBezTo>
                    <a:pt x="2046637" y="610842"/>
                    <a:pt x="2036921" y="474730"/>
                    <a:pt x="2010061" y="342047"/>
                  </a:cubicBezTo>
                  <a:cubicBezTo>
                    <a:pt x="1988058" y="233367"/>
                    <a:pt x="1954340" y="122210"/>
                    <a:pt x="1867376" y="55440"/>
                  </a:cubicBezTo>
                  <a:cubicBezTo>
                    <a:pt x="1806512" y="8767"/>
                    <a:pt x="1728883" y="-7140"/>
                    <a:pt x="1652683" y="2862"/>
                  </a:cubicBezTo>
                  <a:cubicBezTo>
                    <a:pt x="1508474" y="21816"/>
                    <a:pt x="1395984" y="127068"/>
                    <a:pt x="1295305" y="234129"/>
                  </a:cubicBezTo>
                  <a:cubicBezTo>
                    <a:pt x="1109377" y="431772"/>
                    <a:pt x="953453" y="654657"/>
                    <a:pt x="812101" y="886401"/>
                  </a:cubicBezTo>
                  <a:cubicBezTo>
                    <a:pt x="763619" y="965934"/>
                    <a:pt x="716566" y="1046230"/>
                    <a:pt x="668846" y="1126145"/>
                  </a:cubicBezTo>
                  <a:cubicBezTo>
                    <a:pt x="612839" y="1219871"/>
                    <a:pt x="555308" y="1312644"/>
                    <a:pt x="498443" y="1405799"/>
                  </a:cubicBezTo>
                  <a:cubicBezTo>
                    <a:pt x="451676" y="1482475"/>
                    <a:pt x="405289" y="1559342"/>
                    <a:pt x="355759" y="1634304"/>
                  </a:cubicBezTo>
                  <a:cubicBezTo>
                    <a:pt x="293275" y="1728887"/>
                    <a:pt x="225362" y="1819946"/>
                    <a:pt x="161449" y="1913576"/>
                  </a:cubicBezTo>
                  <a:cubicBezTo>
                    <a:pt x="86487" y="2023495"/>
                    <a:pt x="0" y="2189802"/>
                    <a:pt x="0" y="2189802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A55BEC3-ED67-47A9-8B6C-1ADC78977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455BA6E-D7A7-4CE3-8021-DAC5525E2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3087"/>
              <a:ext cx="17103" cy="17103"/>
            </a:xfrm>
            <a:custGeom>
              <a:avLst/>
              <a:gdLst/>
              <a:ahLst/>
              <a:cxnLst/>
              <a:rect l="l" t="t" r="r" b="b"/>
              <a:pathLst>
                <a:path w="9525" h="9525"/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C1982F18-8AD7-4AC9-AA4E-DF02E4248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931" y="3518322"/>
              <a:ext cx="2880722" cy="3317378"/>
            </a:xfrm>
            <a:custGeom>
              <a:avLst/>
              <a:gdLst>
                <a:gd name="connsiteX0" fmla="*/ 1604296 w 1604295"/>
                <a:gd name="connsiteY0" fmla="*/ 1847472 h 1847472"/>
                <a:gd name="connsiteX1" fmla="*/ 1517809 w 1604295"/>
                <a:gd name="connsiteY1" fmla="*/ 1544292 h 1847472"/>
                <a:gd name="connsiteX2" fmla="*/ 1394841 w 1604295"/>
                <a:gd name="connsiteY2" fmla="*/ 1183771 h 1847472"/>
                <a:gd name="connsiteX3" fmla="*/ 1318355 w 1604295"/>
                <a:gd name="connsiteY3" fmla="*/ 695233 h 1847472"/>
                <a:gd name="connsiteX4" fmla="*/ 1359884 w 1604295"/>
                <a:gd name="connsiteY4" fmla="*/ 397863 h 1847472"/>
                <a:gd name="connsiteX5" fmla="*/ 1359884 w 1604295"/>
                <a:gd name="connsiteY5" fmla="*/ 236700 h 1847472"/>
                <a:gd name="connsiteX6" fmla="*/ 1351598 w 1604295"/>
                <a:gd name="connsiteY6" fmla="*/ 67250 h 1847472"/>
                <a:gd name="connsiteX7" fmla="*/ 1316641 w 1604295"/>
                <a:gd name="connsiteY7" fmla="*/ 10767 h 1847472"/>
                <a:gd name="connsiteX8" fmla="*/ 1195292 w 1604295"/>
                <a:gd name="connsiteY8" fmla="*/ 34008 h 1847472"/>
                <a:gd name="connsiteX9" fmla="*/ 1005745 w 1604295"/>
                <a:gd name="connsiteY9" fmla="*/ 254988 h 1847472"/>
                <a:gd name="connsiteX10" fmla="*/ 763048 w 1604295"/>
                <a:gd name="connsiteY10" fmla="*/ 587315 h 1847472"/>
                <a:gd name="connsiteX11" fmla="*/ 548640 w 1604295"/>
                <a:gd name="connsiteY11" fmla="*/ 861444 h 1847472"/>
                <a:gd name="connsiteX12" fmla="*/ 328803 w 1604295"/>
                <a:gd name="connsiteY12" fmla="*/ 1145480 h 1847472"/>
                <a:gd name="connsiteX13" fmla="*/ 0 w 1604295"/>
                <a:gd name="connsiteY13" fmla="*/ 1607157 h 1847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04295" h="1847472">
                  <a:moveTo>
                    <a:pt x="1604296" y="1847472"/>
                  </a:moveTo>
                  <a:cubicBezTo>
                    <a:pt x="1573721" y="1753270"/>
                    <a:pt x="1548479" y="1638399"/>
                    <a:pt x="1517809" y="1544292"/>
                  </a:cubicBezTo>
                  <a:cubicBezTo>
                    <a:pt x="1478471" y="1423515"/>
                    <a:pt x="1432846" y="1304929"/>
                    <a:pt x="1394841" y="1183771"/>
                  </a:cubicBezTo>
                  <a:cubicBezTo>
                    <a:pt x="1345025" y="1024893"/>
                    <a:pt x="1305497" y="860778"/>
                    <a:pt x="1318355" y="695233"/>
                  </a:cubicBezTo>
                  <a:cubicBezTo>
                    <a:pt x="1326071" y="595316"/>
                    <a:pt x="1353312" y="497780"/>
                    <a:pt x="1359884" y="397863"/>
                  </a:cubicBezTo>
                  <a:cubicBezTo>
                    <a:pt x="1363409" y="344237"/>
                    <a:pt x="1359503" y="290421"/>
                    <a:pt x="1359884" y="236700"/>
                  </a:cubicBezTo>
                  <a:cubicBezTo>
                    <a:pt x="1360265" y="179740"/>
                    <a:pt x="1366076" y="122114"/>
                    <a:pt x="1351598" y="67250"/>
                  </a:cubicBezTo>
                  <a:cubicBezTo>
                    <a:pt x="1345692" y="44866"/>
                    <a:pt x="1335691" y="23530"/>
                    <a:pt x="1316641" y="10767"/>
                  </a:cubicBezTo>
                  <a:cubicBezTo>
                    <a:pt x="1279874" y="-13998"/>
                    <a:pt x="1233202" y="8290"/>
                    <a:pt x="1195292" y="34008"/>
                  </a:cubicBezTo>
                  <a:cubicBezTo>
                    <a:pt x="1114330" y="89062"/>
                    <a:pt x="1060990" y="173644"/>
                    <a:pt x="1005745" y="254988"/>
                  </a:cubicBezTo>
                  <a:cubicBezTo>
                    <a:pt x="928688" y="368526"/>
                    <a:pt x="847058" y="478825"/>
                    <a:pt x="763048" y="587315"/>
                  </a:cubicBezTo>
                  <a:cubicBezTo>
                    <a:pt x="691991" y="679041"/>
                    <a:pt x="621697" y="771338"/>
                    <a:pt x="548640" y="861444"/>
                  </a:cubicBezTo>
                  <a:cubicBezTo>
                    <a:pt x="425672" y="1012987"/>
                    <a:pt x="453866" y="995747"/>
                    <a:pt x="328803" y="1145480"/>
                  </a:cubicBezTo>
                  <a:cubicBezTo>
                    <a:pt x="294418" y="1186628"/>
                    <a:pt x="21146" y="1558103"/>
                    <a:pt x="0" y="16071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1DF022E9-BB42-4B40-8D21-526490319C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69" y="2957679"/>
              <a:ext cx="2196245" cy="3010367"/>
            </a:xfrm>
            <a:custGeom>
              <a:avLst/>
              <a:gdLst>
                <a:gd name="connsiteX0" fmla="*/ 1223105 w 1223105"/>
                <a:gd name="connsiteY0" fmla="*/ 0 h 1676495"/>
                <a:gd name="connsiteX1" fmla="*/ 1000792 w 1223105"/>
                <a:gd name="connsiteY1" fmla="*/ 254794 h 1676495"/>
                <a:gd name="connsiteX2" fmla="*/ 744760 w 1223105"/>
                <a:gd name="connsiteY2" fmla="*/ 651891 h 1676495"/>
                <a:gd name="connsiteX3" fmla="*/ 345758 w 1223105"/>
                <a:gd name="connsiteY3" fmla="*/ 1231773 h 1676495"/>
                <a:gd name="connsiteX4" fmla="*/ 0 w 1223105"/>
                <a:gd name="connsiteY4" fmla="*/ 1676495 h 1676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3105" h="1676495">
                  <a:moveTo>
                    <a:pt x="1223105" y="0"/>
                  </a:moveTo>
                  <a:cubicBezTo>
                    <a:pt x="1136523" y="72771"/>
                    <a:pt x="1066324" y="162401"/>
                    <a:pt x="1000792" y="254794"/>
                  </a:cubicBezTo>
                  <a:cubicBezTo>
                    <a:pt x="909733" y="383286"/>
                    <a:pt x="827723" y="517970"/>
                    <a:pt x="744760" y="651891"/>
                  </a:cubicBezTo>
                  <a:cubicBezTo>
                    <a:pt x="621030" y="851726"/>
                    <a:pt x="497777" y="1052608"/>
                    <a:pt x="345758" y="1231773"/>
                  </a:cubicBezTo>
                  <a:cubicBezTo>
                    <a:pt x="248888" y="1345978"/>
                    <a:pt x="61722" y="1540764"/>
                    <a:pt x="0" y="16764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20A41D9-190B-4ECE-9AAF-326AFB1F7D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34043" y="2855696"/>
              <a:ext cx="1200999" cy="3994030"/>
            </a:xfrm>
            <a:custGeom>
              <a:avLst/>
              <a:gdLst>
                <a:gd name="connsiteX0" fmla="*/ 668846 w 668845"/>
                <a:gd name="connsiteY0" fmla="*/ 2224305 h 2224304"/>
                <a:gd name="connsiteX1" fmla="*/ 486918 w 668845"/>
                <a:gd name="connsiteY1" fmla="*/ 1944365 h 2224304"/>
                <a:gd name="connsiteX2" fmla="*/ 376809 w 668845"/>
                <a:gd name="connsiteY2" fmla="*/ 1659663 h 2224304"/>
                <a:gd name="connsiteX3" fmla="*/ 319373 w 668845"/>
                <a:gd name="connsiteY3" fmla="*/ 1425157 h 2224304"/>
                <a:gd name="connsiteX4" fmla="*/ 264319 w 668845"/>
                <a:gd name="connsiteY4" fmla="*/ 1130834 h 2224304"/>
                <a:gd name="connsiteX5" fmla="*/ 278702 w 668845"/>
                <a:gd name="connsiteY5" fmla="*/ 882041 h 2224304"/>
                <a:gd name="connsiteX6" fmla="*/ 302609 w 668845"/>
                <a:gd name="connsiteY6" fmla="*/ 736118 h 2224304"/>
                <a:gd name="connsiteX7" fmla="*/ 360045 w 668845"/>
                <a:gd name="connsiteY7" fmla="*/ 444177 h 2224304"/>
                <a:gd name="connsiteX8" fmla="*/ 386334 w 668845"/>
                <a:gd name="connsiteY8" fmla="*/ 233675 h 2224304"/>
                <a:gd name="connsiteX9" fmla="*/ 0 w 668845"/>
                <a:gd name="connsiteY9" fmla="*/ 56795 h 222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68845" h="2224304">
                  <a:moveTo>
                    <a:pt x="668846" y="2224305"/>
                  </a:moveTo>
                  <a:cubicBezTo>
                    <a:pt x="599218" y="2137151"/>
                    <a:pt x="537210" y="2043996"/>
                    <a:pt x="486918" y="1944365"/>
                  </a:cubicBezTo>
                  <a:cubicBezTo>
                    <a:pt x="441008" y="1853306"/>
                    <a:pt x="404717" y="1757770"/>
                    <a:pt x="376809" y="1659663"/>
                  </a:cubicBezTo>
                  <a:cubicBezTo>
                    <a:pt x="354806" y="1582224"/>
                    <a:pt x="337757" y="1503548"/>
                    <a:pt x="319373" y="1425157"/>
                  </a:cubicBezTo>
                  <a:cubicBezTo>
                    <a:pt x="296418" y="1327811"/>
                    <a:pt x="270510" y="1230657"/>
                    <a:pt x="264319" y="1130834"/>
                  </a:cubicBezTo>
                  <a:cubicBezTo>
                    <a:pt x="259080" y="1047681"/>
                    <a:pt x="266891" y="964528"/>
                    <a:pt x="278702" y="882041"/>
                  </a:cubicBezTo>
                  <a:cubicBezTo>
                    <a:pt x="285655" y="833274"/>
                    <a:pt x="293751" y="784601"/>
                    <a:pt x="302609" y="736118"/>
                  </a:cubicBezTo>
                  <a:cubicBezTo>
                    <a:pt x="320516" y="638582"/>
                    <a:pt x="339471" y="541237"/>
                    <a:pt x="360045" y="444177"/>
                  </a:cubicBezTo>
                  <a:cubicBezTo>
                    <a:pt x="374809" y="374549"/>
                    <a:pt x="389763" y="304541"/>
                    <a:pt x="386334" y="233675"/>
                  </a:cubicBezTo>
                  <a:cubicBezTo>
                    <a:pt x="383191" y="168809"/>
                    <a:pt x="391287" y="-120751"/>
                    <a:pt x="0" y="56795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D210F1D-9ADF-414C-A17C-AB79923C7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7437" y="5668418"/>
              <a:ext cx="1982111" cy="1181308"/>
            </a:xfrm>
            <a:custGeom>
              <a:avLst/>
              <a:gdLst>
                <a:gd name="connsiteX0" fmla="*/ 1103852 w 1103852"/>
                <a:gd name="connsiteY0" fmla="*/ 657879 h 657879"/>
                <a:gd name="connsiteX1" fmla="*/ 883063 w 1103852"/>
                <a:gd name="connsiteY1" fmla="*/ 177724 h 657879"/>
                <a:gd name="connsiteX2" fmla="*/ 678085 w 1103852"/>
                <a:gd name="connsiteY2" fmla="*/ 17132 h 657879"/>
                <a:gd name="connsiteX3" fmla="*/ 461962 w 1103852"/>
                <a:gd name="connsiteY3" fmla="*/ 17132 h 657879"/>
                <a:gd name="connsiteX4" fmla="*/ 136398 w 1103852"/>
                <a:gd name="connsiteY4" fmla="*/ 267735 h 657879"/>
                <a:gd name="connsiteX5" fmla="*/ 0 w 1103852"/>
                <a:gd name="connsiteY5" fmla="*/ 650830 h 65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3852" h="657879">
                  <a:moveTo>
                    <a:pt x="1103852" y="657879"/>
                  </a:moveTo>
                  <a:cubicBezTo>
                    <a:pt x="1071563" y="576250"/>
                    <a:pt x="937546" y="246494"/>
                    <a:pt x="883063" y="177724"/>
                  </a:cubicBezTo>
                  <a:cubicBezTo>
                    <a:pt x="828104" y="108382"/>
                    <a:pt x="761238" y="46279"/>
                    <a:pt x="678085" y="17132"/>
                  </a:cubicBezTo>
                  <a:cubicBezTo>
                    <a:pt x="608171" y="-7347"/>
                    <a:pt x="533210" y="-4013"/>
                    <a:pt x="461962" y="17132"/>
                  </a:cubicBezTo>
                  <a:cubicBezTo>
                    <a:pt x="326898" y="57137"/>
                    <a:pt x="214027" y="150101"/>
                    <a:pt x="136398" y="267735"/>
                  </a:cubicBezTo>
                  <a:cubicBezTo>
                    <a:pt x="86773" y="343078"/>
                    <a:pt x="16764" y="562153"/>
                    <a:pt x="0" y="65083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86BDC4-2999-4C29-B7FC-1C0BD5FF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25817"/>
              <a:ext cx="2282549" cy="5138883"/>
            </a:xfrm>
            <a:custGeom>
              <a:avLst/>
              <a:gdLst>
                <a:gd name="connsiteX0" fmla="*/ 0 w 1271168"/>
                <a:gd name="connsiteY0" fmla="*/ 2861882 h 2861881"/>
                <a:gd name="connsiteX1" fmla="*/ 115157 w 1271168"/>
                <a:gd name="connsiteY1" fmla="*/ 2685002 h 2861881"/>
                <a:gd name="connsiteX2" fmla="*/ 277178 w 1271168"/>
                <a:gd name="connsiteY2" fmla="*/ 2461070 h 2861881"/>
                <a:gd name="connsiteX3" fmla="*/ 421958 w 1271168"/>
                <a:gd name="connsiteY3" fmla="*/ 2209514 h 2861881"/>
                <a:gd name="connsiteX4" fmla="*/ 690848 w 1271168"/>
                <a:gd name="connsiteY4" fmla="*/ 1751267 h 2861881"/>
                <a:gd name="connsiteX5" fmla="*/ 830580 w 1271168"/>
                <a:gd name="connsiteY5" fmla="*/ 1451039 h 2861881"/>
                <a:gd name="connsiteX6" fmla="*/ 917067 w 1271168"/>
                <a:gd name="connsiteY6" fmla="*/ 1276541 h 2861881"/>
                <a:gd name="connsiteX7" fmla="*/ 1114901 w 1271168"/>
                <a:gd name="connsiteY7" fmla="*/ 965835 h 2861881"/>
                <a:gd name="connsiteX8" fmla="*/ 1204627 w 1271168"/>
                <a:gd name="connsiteY8" fmla="*/ 819626 h 2861881"/>
                <a:gd name="connsiteX9" fmla="*/ 1271111 w 1271168"/>
                <a:gd name="connsiteY9" fmla="*/ 585311 h 2861881"/>
                <a:gd name="connsiteX10" fmla="*/ 1128141 w 1271168"/>
                <a:gd name="connsiteY10" fmla="*/ 292894 h 2861881"/>
                <a:gd name="connsiteX11" fmla="*/ 882110 w 1271168"/>
                <a:gd name="connsiteY11" fmla="*/ 135065 h 2861881"/>
                <a:gd name="connsiteX12" fmla="*/ 574929 w 1271168"/>
                <a:gd name="connsiteY12" fmla="*/ 0 h 286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1168" h="2861881">
                  <a:moveTo>
                    <a:pt x="0" y="2861882"/>
                  </a:moveTo>
                  <a:cubicBezTo>
                    <a:pt x="0" y="2861882"/>
                    <a:pt x="67151" y="2751201"/>
                    <a:pt x="115157" y="2685002"/>
                  </a:cubicBezTo>
                  <a:cubicBezTo>
                    <a:pt x="169259" y="2610326"/>
                    <a:pt x="226981" y="2538317"/>
                    <a:pt x="277178" y="2461070"/>
                  </a:cubicBezTo>
                  <a:cubicBezTo>
                    <a:pt x="329946" y="2379917"/>
                    <a:pt x="374142" y="2293715"/>
                    <a:pt x="421958" y="2209514"/>
                  </a:cubicBezTo>
                  <a:cubicBezTo>
                    <a:pt x="509492" y="2055495"/>
                    <a:pt x="609695" y="1908715"/>
                    <a:pt x="690848" y="1751267"/>
                  </a:cubicBezTo>
                  <a:cubicBezTo>
                    <a:pt x="741426" y="1653159"/>
                    <a:pt x="784670" y="1551432"/>
                    <a:pt x="830580" y="1451039"/>
                  </a:cubicBezTo>
                  <a:cubicBezTo>
                    <a:pt x="857631" y="1391984"/>
                    <a:pt x="885635" y="1333405"/>
                    <a:pt x="917067" y="1276541"/>
                  </a:cubicBezTo>
                  <a:cubicBezTo>
                    <a:pt x="976408" y="1169003"/>
                    <a:pt x="1046417" y="1067848"/>
                    <a:pt x="1114901" y="965835"/>
                  </a:cubicBezTo>
                  <a:cubicBezTo>
                    <a:pt x="1146810" y="918305"/>
                    <a:pt x="1177671" y="870109"/>
                    <a:pt x="1204627" y="819626"/>
                  </a:cubicBezTo>
                  <a:cubicBezTo>
                    <a:pt x="1243679" y="746665"/>
                    <a:pt x="1272635" y="667703"/>
                    <a:pt x="1271111" y="585311"/>
                  </a:cubicBezTo>
                  <a:cubicBezTo>
                    <a:pt x="1269111" y="473012"/>
                    <a:pt x="1209485" y="371284"/>
                    <a:pt x="1128141" y="292894"/>
                  </a:cubicBezTo>
                  <a:cubicBezTo>
                    <a:pt x="1057561" y="224790"/>
                    <a:pt x="971836" y="175260"/>
                    <a:pt x="882110" y="135065"/>
                  </a:cubicBezTo>
                  <a:cubicBezTo>
                    <a:pt x="779907" y="89249"/>
                    <a:pt x="672560" y="54673"/>
                    <a:pt x="574929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0B516199-FDCE-4EE0-B33C-E2F1CC57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53524"/>
              <a:ext cx="1650357" cy="4733534"/>
            </a:xfrm>
            <a:custGeom>
              <a:avLst/>
              <a:gdLst>
                <a:gd name="connsiteX0" fmla="*/ 0 w 919096"/>
                <a:gd name="connsiteY0" fmla="*/ 2636139 h 2636139"/>
                <a:gd name="connsiteX1" fmla="*/ 274415 w 919096"/>
                <a:gd name="connsiteY1" fmla="*/ 2218277 h 2636139"/>
                <a:gd name="connsiteX2" fmla="*/ 607981 w 919096"/>
                <a:gd name="connsiteY2" fmla="*/ 1655921 h 2636139"/>
                <a:gd name="connsiteX3" fmla="*/ 792290 w 919096"/>
                <a:gd name="connsiteY3" fmla="*/ 1163003 h 2636139"/>
                <a:gd name="connsiteX4" fmla="*/ 914400 w 919096"/>
                <a:gd name="connsiteY4" fmla="*/ 808863 h 2636139"/>
                <a:gd name="connsiteX5" fmla="*/ 847344 w 919096"/>
                <a:gd name="connsiteY5" fmla="*/ 516922 h 2636139"/>
                <a:gd name="connsiteX6" fmla="*/ 610362 w 919096"/>
                <a:gd name="connsiteY6" fmla="*/ 366141 h 2636139"/>
                <a:gd name="connsiteX7" fmla="*/ 361379 w 919096"/>
                <a:gd name="connsiteY7" fmla="*/ 222599 h 2636139"/>
                <a:gd name="connsiteX8" fmla="*/ 67056 w 919096"/>
                <a:gd name="connsiteY8" fmla="*/ 0 h 2636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19096" h="2636139">
                  <a:moveTo>
                    <a:pt x="0" y="2636139"/>
                  </a:moveTo>
                  <a:cubicBezTo>
                    <a:pt x="0" y="2636139"/>
                    <a:pt x="162020" y="2392394"/>
                    <a:pt x="274415" y="2218277"/>
                  </a:cubicBezTo>
                  <a:cubicBezTo>
                    <a:pt x="392906" y="2034730"/>
                    <a:pt x="518732" y="1854994"/>
                    <a:pt x="607981" y="1655921"/>
                  </a:cubicBezTo>
                  <a:cubicBezTo>
                    <a:pt x="679799" y="1495806"/>
                    <a:pt x="726091" y="1325594"/>
                    <a:pt x="792290" y="1163003"/>
                  </a:cubicBezTo>
                  <a:cubicBezTo>
                    <a:pt x="839724" y="1046607"/>
                    <a:pt x="897922" y="933164"/>
                    <a:pt x="914400" y="808863"/>
                  </a:cubicBezTo>
                  <a:cubicBezTo>
                    <a:pt x="928116" y="705326"/>
                    <a:pt x="913543" y="596932"/>
                    <a:pt x="847344" y="516922"/>
                  </a:cubicBezTo>
                  <a:cubicBezTo>
                    <a:pt x="786956" y="444056"/>
                    <a:pt x="696087" y="407956"/>
                    <a:pt x="610362" y="366141"/>
                  </a:cubicBezTo>
                  <a:cubicBezTo>
                    <a:pt x="524161" y="324136"/>
                    <a:pt x="442722" y="273272"/>
                    <a:pt x="361379" y="222599"/>
                  </a:cubicBezTo>
                  <a:cubicBezTo>
                    <a:pt x="245459" y="150400"/>
                    <a:pt x="126968" y="121348"/>
                    <a:pt x="6705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0977889-42DF-485A-AD50-8AA766DBF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379002"/>
              <a:ext cx="1123546" cy="4116271"/>
            </a:xfrm>
            <a:custGeom>
              <a:avLst/>
              <a:gdLst>
                <a:gd name="connsiteX0" fmla="*/ 0 w 625711"/>
                <a:gd name="connsiteY0" fmla="*/ 2292382 h 2292381"/>
                <a:gd name="connsiteX1" fmla="*/ 181070 w 625711"/>
                <a:gd name="connsiteY1" fmla="*/ 2019967 h 2292381"/>
                <a:gd name="connsiteX2" fmla="*/ 385000 w 625711"/>
                <a:gd name="connsiteY2" fmla="*/ 1640967 h 2292381"/>
                <a:gd name="connsiteX3" fmla="*/ 514255 w 625711"/>
                <a:gd name="connsiteY3" fmla="*/ 1376839 h 2292381"/>
                <a:gd name="connsiteX4" fmla="*/ 606171 w 625711"/>
                <a:gd name="connsiteY4" fmla="*/ 1015079 h 2292381"/>
                <a:gd name="connsiteX5" fmla="*/ 606171 w 625711"/>
                <a:gd name="connsiteY5" fmla="*/ 673418 h 2292381"/>
                <a:gd name="connsiteX6" fmla="*/ 485489 w 625711"/>
                <a:gd name="connsiteY6" fmla="*/ 475297 h 2292381"/>
                <a:gd name="connsiteX7" fmla="*/ 313182 w 625711"/>
                <a:gd name="connsiteY7" fmla="*/ 328898 h 2292381"/>
                <a:gd name="connsiteX8" fmla="*/ 173831 w 625711"/>
                <a:gd name="connsiteY8" fmla="*/ 189643 h 2292381"/>
                <a:gd name="connsiteX9" fmla="*/ 0 w 625711"/>
                <a:gd name="connsiteY9" fmla="*/ 0 h 2292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5711" h="2292381">
                  <a:moveTo>
                    <a:pt x="0" y="2292382"/>
                  </a:moveTo>
                  <a:cubicBezTo>
                    <a:pt x="0" y="2292382"/>
                    <a:pt x="110776" y="2140363"/>
                    <a:pt x="181070" y="2019967"/>
                  </a:cubicBezTo>
                  <a:cubicBezTo>
                    <a:pt x="253460" y="1896047"/>
                    <a:pt x="318325" y="1768031"/>
                    <a:pt x="385000" y="1640967"/>
                  </a:cubicBezTo>
                  <a:cubicBezTo>
                    <a:pt x="430625" y="1554099"/>
                    <a:pt x="478536" y="1468184"/>
                    <a:pt x="514255" y="1376839"/>
                  </a:cubicBezTo>
                  <a:cubicBezTo>
                    <a:pt x="559689" y="1260634"/>
                    <a:pt x="585788" y="1138333"/>
                    <a:pt x="606171" y="1015079"/>
                  </a:cubicBezTo>
                  <a:cubicBezTo>
                    <a:pt x="625031" y="900779"/>
                    <a:pt x="638556" y="784003"/>
                    <a:pt x="606171" y="673418"/>
                  </a:cubicBezTo>
                  <a:cubicBezTo>
                    <a:pt x="584168" y="598075"/>
                    <a:pt x="540258" y="531590"/>
                    <a:pt x="485489" y="475297"/>
                  </a:cubicBezTo>
                  <a:cubicBezTo>
                    <a:pt x="432911" y="421195"/>
                    <a:pt x="369475" y="379095"/>
                    <a:pt x="313182" y="328898"/>
                  </a:cubicBezTo>
                  <a:cubicBezTo>
                    <a:pt x="264128" y="285179"/>
                    <a:pt x="219361" y="237077"/>
                    <a:pt x="173831" y="189643"/>
                  </a:cubicBezTo>
                  <a:cubicBezTo>
                    <a:pt x="109347" y="122111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5E58B9D-EEFE-4A2A-B6C8-E2FEC0E99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798206"/>
              <a:ext cx="756945" cy="3350210"/>
            </a:xfrm>
            <a:custGeom>
              <a:avLst/>
              <a:gdLst>
                <a:gd name="connsiteX0" fmla="*/ 0 w 421548"/>
                <a:gd name="connsiteY0" fmla="*/ 0 h 1865756"/>
                <a:gd name="connsiteX1" fmla="*/ 258699 w 421548"/>
                <a:gd name="connsiteY1" fmla="*/ 330803 h 1865756"/>
                <a:gd name="connsiteX2" fmla="*/ 408051 w 421548"/>
                <a:gd name="connsiteY2" fmla="*/ 617887 h 1865756"/>
                <a:gd name="connsiteX3" fmla="*/ 408051 w 421548"/>
                <a:gd name="connsiteY3" fmla="*/ 910781 h 1865756"/>
                <a:gd name="connsiteX4" fmla="*/ 336233 w 421548"/>
                <a:gd name="connsiteY4" fmla="*/ 1269683 h 1865756"/>
                <a:gd name="connsiteX5" fmla="*/ 186881 w 421548"/>
                <a:gd name="connsiteY5" fmla="*/ 1582674 h 1865756"/>
                <a:gd name="connsiteX6" fmla="*/ 0 w 421548"/>
                <a:gd name="connsiteY6" fmla="*/ 1865757 h 1865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21548" h="1865756">
                  <a:moveTo>
                    <a:pt x="0" y="0"/>
                  </a:moveTo>
                  <a:cubicBezTo>
                    <a:pt x="0" y="0"/>
                    <a:pt x="155734" y="188309"/>
                    <a:pt x="258699" y="330803"/>
                  </a:cubicBezTo>
                  <a:cubicBezTo>
                    <a:pt x="322517" y="419100"/>
                    <a:pt x="383096" y="512255"/>
                    <a:pt x="408051" y="617887"/>
                  </a:cubicBezTo>
                  <a:cubicBezTo>
                    <a:pt x="430625" y="713613"/>
                    <a:pt x="420815" y="812768"/>
                    <a:pt x="408051" y="910781"/>
                  </a:cubicBezTo>
                  <a:cubicBezTo>
                    <a:pt x="392240" y="1032129"/>
                    <a:pt x="376142" y="1154049"/>
                    <a:pt x="336233" y="1269683"/>
                  </a:cubicBezTo>
                  <a:cubicBezTo>
                    <a:pt x="298418" y="1379125"/>
                    <a:pt x="246412" y="1483138"/>
                    <a:pt x="186881" y="1582674"/>
                  </a:cubicBezTo>
                  <a:cubicBezTo>
                    <a:pt x="122777" y="1689640"/>
                    <a:pt x="0" y="1865757"/>
                    <a:pt x="0" y="186575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E222EF5-289A-4258-B83D-D12632FCC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247513"/>
              <a:ext cx="515229" cy="2438941"/>
            </a:xfrm>
            <a:custGeom>
              <a:avLst/>
              <a:gdLst>
                <a:gd name="connsiteX0" fmla="*/ 11621 w 286935"/>
                <a:gd name="connsiteY0" fmla="*/ 1358265 h 1358264"/>
                <a:gd name="connsiteX1" fmla="*/ 163830 w 286935"/>
                <a:gd name="connsiteY1" fmla="*/ 1157287 h 1358264"/>
                <a:gd name="connsiteX2" fmla="*/ 258604 w 286935"/>
                <a:gd name="connsiteY2" fmla="*/ 858679 h 1358264"/>
                <a:gd name="connsiteX3" fmla="*/ 284417 w 286935"/>
                <a:gd name="connsiteY3" fmla="*/ 577310 h 1358264"/>
                <a:gd name="connsiteX4" fmla="*/ 215456 w 286935"/>
                <a:gd name="connsiteY4" fmla="*/ 330422 h 1358264"/>
                <a:gd name="connsiteX5" fmla="*/ 0 w 286935"/>
                <a:gd name="connsiteY5" fmla="*/ 0 h 1358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6935" h="1358264">
                  <a:moveTo>
                    <a:pt x="11621" y="1358265"/>
                  </a:moveTo>
                  <a:cubicBezTo>
                    <a:pt x="11621" y="1358265"/>
                    <a:pt x="104299" y="1269016"/>
                    <a:pt x="163830" y="1157287"/>
                  </a:cubicBezTo>
                  <a:cubicBezTo>
                    <a:pt x="213074" y="1064800"/>
                    <a:pt x="237458" y="961453"/>
                    <a:pt x="258604" y="858679"/>
                  </a:cubicBezTo>
                  <a:cubicBezTo>
                    <a:pt x="277749" y="765905"/>
                    <a:pt x="293180" y="671512"/>
                    <a:pt x="284417" y="577310"/>
                  </a:cubicBezTo>
                  <a:cubicBezTo>
                    <a:pt x="276511" y="491680"/>
                    <a:pt x="250412" y="409099"/>
                    <a:pt x="215456" y="330422"/>
                  </a:cubicBezTo>
                  <a:cubicBezTo>
                    <a:pt x="153353" y="190405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0F7805C-EAB3-456D-8438-881EB6A85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103" y="1752232"/>
              <a:ext cx="300409" cy="1599679"/>
            </a:xfrm>
            <a:custGeom>
              <a:avLst/>
              <a:gdLst>
                <a:gd name="connsiteX0" fmla="*/ 0 w 167300"/>
                <a:gd name="connsiteY0" fmla="*/ 0 h 890873"/>
                <a:gd name="connsiteX1" fmla="*/ 143732 w 167300"/>
                <a:gd name="connsiteY1" fmla="*/ 233077 h 890873"/>
                <a:gd name="connsiteX2" fmla="*/ 160973 w 167300"/>
                <a:gd name="connsiteY2" fmla="*/ 482822 h 890873"/>
                <a:gd name="connsiteX3" fmla="*/ 0 w 167300"/>
                <a:gd name="connsiteY3" fmla="*/ 890873 h 890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7300" h="890873">
                  <a:moveTo>
                    <a:pt x="0" y="0"/>
                  </a:moveTo>
                  <a:cubicBezTo>
                    <a:pt x="0" y="0"/>
                    <a:pt x="110585" y="127254"/>
                    <a:pt x="143732" y="233077"/>
                  </a:cubicBezTo>
                  <a:cubicBezTo>
                    <a:pt x="168974" y="313563"/>
                    <a:pt x="172593" y="399098"/>
                    <a:pt x="160973" y="482822"/>
                  </a:cubicBezTo>
                  <a:cubicBezTo>
                    <a:pt x="136970" y="655892"/>
                    <a:pt x="0" y="890873"/>
                    <a:pt x="0" y="890873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983AD33-ADA4-45F1-9B3D-D6506B623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131253" y="14016"/>
              <a:ext cx="5523537" cy="3012568"/>
            </a:xfrm>
            <a:custGeom>
              <a:avLst/>
              <a:gdLst>
                <a:gd name="connsiteX0" fmla="*/ 3076099 w 3076098"/>
                <a:gd name="connsiteY0" fmla="*/ 12287 h 1677721"/>
                <a:gd name="connsiteX1" fmla="*/ 3054287 w 3076098"/>
                <a:gd name="connsiteY1" fmla="*/ 609029 h 1677721"/>
                <a:gd name="connsiteX2" fmla="*/ 3054287 w 3076098"/>
                <a:gd name="connsiteY2" fmla="*/ 824770 h 1677721"/>
                <a:gd name="connsiteX3" fmla="*/ 3002375 w 3076098"/>
                <a:gd name="connsiteY3" fmla="*/ 1158240 h 1677721"/>
                <a:gd name="connsiteX4" fmla="*/ 2945797 w 3076098"/>
                <a:gd name="connsiteY4" fmla="*/ 1277112 h 1677721"/>
                <a:gd name="connsiteX5" fmla="*/ 2706815 w 3076098"/>
                <a:gd name="connsiteY5" fmla="*/ 1492853 h 1677721"/>
                <a:gd name="connsiteX6" fmla="*/ 2451735 w 3076098"/>
                <a:gd name="connsiteY6" fmla="*/ 1618583 h 1677721"/>
                <a:gd name="connsiteX7" fmla="*/ 2128457 w 3076098"/>
                <a:gd name="connsiteY7" fmla="*/ 1677448 h 1677721"/>
                <a:gd name="connsiteX8" fmla="*/ 1672495 w 3076098"/>
                <a:gd name="connsiteY8" fmla="*/ 1505522 h 1677721"/>
                <a:gd name="connsiteX9" fmla="*/ 1445038 w 3076098"/>
                <a:gd name="connsiteY9" fmla="*/ 1230916 h 1677721"/>
                <a:gd name="connsiteX10" fmla="*/ 1381506 w 3076098"/>
                <a:gd name="connsiteY10" fmla="*/ 1044035 h 1677721"/>
                <a:gd name="connsiteX11" fmla="*/ 1260253 w 3076098"/>
                <a:gd name="connsiteY11" fmla="*/ 837533 h 1677721"/>
                <a:gd name="connsiteX12" fmla="*/ 1108520 w 3076098"/>
                <a:gd name="connsiteY12" fmla="*/ 772954 h 1677721"/>
                <a:gd name="connsiteX13" fmla="*/ 955358 w 3076098"/>
                <a:gd name="connsiteY13" fmla="*/ 751427 h 1677721"/>
                <a:gd name="connsiteX14" fmla="*/ 763810 w 3076098"/>
                <a:gd name="connsiteY14" fmla="*/ 764762 h 1677721"/>
                <a:gd name="connsiteX15" fmla="*/ 651224 w 3076098"/>
                <a:gd name="connsiteY15" fmla="*/ 728186 h 1677721"/>
                <a:gd name="connsiteX16" fmla="*/ 510730 w 3076098"/>
                <a:gd name="connsiteY16" fmla="*/ 587788 h 1677721"/>
                <a:gd name="connsiteX17" fmla="*/ 323183 w 3076098"/>
                <a:gd name="connsiteY17" fmla="*/ 353187 h 1677721"/>
                <a:gd name="connsiteX18" fmla="*/ 0 w 3076098"/>
                <a:gd name="connsiteY18" fmla="*/ 0 h 167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76098" h="1677721">
                  <a:moveTo>
                    <a:pt x="3076099" y="12287"/>
                  </a:moveTo>
                  <a:cubicBezTo>
                    <a:pt x="3069336" y="183071"/>
                    <a:pt x="3053525" y="438150"/>
                    <a:pt x="3054287" y="609029"/>
                  </a:cubicBezTo>
                  <a:cubicBezTo>
                    <a:pt x="3054572" y="680942"/>
                    <a:pt x="3056477" y="752856"/>
                    <a:pt x="3054287" y="824770"/>
                  </a:cubicBezTo>
                  <a:cubicBezTo>
                    <a:pt x="3050858" y="937832"/>
                    <a:pt x="3038285" y="1051084"/>
                    <a:pt x="3002375" y="1158240"/>
                  </a:cubicBezTo>
                  <a:cubicBezTo>
                    <a:pt x="2988374" y="1200055"/>
                    <a:pt x="2969895" y="1240155"/>
                    <a:pt x="2945797" y="1277112"/>
                  </a:cubicBezTo>
                  <a:cubicBezTo>
                    <a:pt x="2886742" y="1367885"/>
                    <a:pt x="2798636" y="1434846"/>
                    <a:pt x="2706815" y="1492853"/>
                  </a:cubicBezTo>
                  <a:cubicBezTo>
                    <a:pt x="2626424" y="1543717"/>
                    <a:pt x="2541080" y="1586103"/>
                    <a:pt x="2451735" y="1618583"/>
                  </a:cubicBezTo>
                  <a:cubicBezTo>
                    <a:pt x="2347817" y="1656398"/>
                    <a:pt x="2238851" y="1680591"/>
                    <a:pt x="2128457" y="1677448"/>
                  </a:cubicBezTo>
                  <a:cubicBezTo>
                    <a:pt x="1962436" y="1672781"/>
                    <a:pt x="1804702" y="1606677"/>
                    <a:pt x="1672495" y="1505522"/>
                  </a:cubicBezTo>
                  <a:cubicBezTo>
                    <a:pt x="1576483" y="1432084"/>
                    <a:pt x="1493520" y="1341501"/>
                    <a:pt x="1445038" y="1230916"/>
                  </a:cubicBezTo>
                  <a:cubicBezTo>
                    <a:pt x="1418653" y="1170623"/>
                    <a:pt x="1401794" y="1106710"/>
                    <a:pt x="1381506" y="1044035"/>
                  </a:cubicBezTo>
                  <a:cubicBezTo>
                    <a:pt x="1356360" y="966026"/>
                    <a:pt x="1324261" y="887730"/>
                    <a:pt x="1260253" y="837533"/>
                  </a:cubicBezTo>
                  <a:cubicBezTo>
                    <a:pt x="1216628" y="803243"/>
                    <a:pt x="1162717" y="786194"/>
                    <a:pt x="1108520" y="772954"/>
                  </a:cubicBezTo>
                  <a:cubicBezTo>
                    <a:pt x="1058228" y="760667"/>
                    <a:pt x="1007078" y="750570"/>
                    <a:pt x="955358" y="751427"/>
                  </a:cubicBezTo>
                  <a:cubicBezTo>
                    <a:pt x="891064" y="752475"/>
                    <a:pt x="827818" y="770001"/>
                    <a:pt x="763810" y="764762"/>
                  </a:cubicBezTo>
                  <a:cubicBezTo>
                    <a:pt x="723995" y="761524"/>
                    <a:pt x="685514" y="748760"/>
                    <a:pt x="651224" y="728186"/>
                  </a:cubicBezTo>
                  <a:cubicBezTo>
                    <a:pt x="594074" y="693896"/>
                    <a:pt x="552545" y="639985"/>
                    <a:pt x="510730" y="587788"/>
                  </a:cubicBezTo>
                  <a:cubicBezTo>
                    <a:pt x="448151" y="509683"/>
                    <a:pt x="384524" y="432245"/>
                    <a:pt x="323183" y="353187"/>
                  </a:cubicBezTo>
                  <a:cubicBezTo>
                    <a:pt x="246221" y="253937"/>
                    <a:pt x="94202" y="82868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3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DFDFF4B0-571B-4024-BE54-B11D022B88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87455" y="75587"/>
              <a:ext cx="4681672" cy="2637228"/>
            </a:xfrm>
            <a:custGeom>
              <a:avLst/>
              <a:gdLst>
                <a:gd name="connsiteX0" fmla="*/ 2568321 w 2607257"/>
                <a:gd name="connsiteY0" fmla="*/ 18002 h 1468691"/>
                <a:gd name="connsiteX1" fmla="*/ 2590609 w 2607257"/>
                <a:gd name="connsiteY1" fmla="*/ 258509 h 1468691"/>
                <a:gd name="connsiteX2" fmla="*/ 2606802 w 2607257"/>
                <a:gd name="connsiteY2" fmla="*/ 563118 h 1468691"/>
                <a:gd name="connsiteX3" fmla="*/ 2587181 w 2607257"/>
                <a:gd name="connsiteY3" fmla="*/ 910400 h 1468691"/>
                <a:gd name="connsiteX4" fmla="*/ 2568702 w 2607257"/>
                <a:gd name="connsiteY4" fmla="*/ 1001554 h 1468691"/>
                <a:gd name="connsiteX5" fmla="*/ 2407063 w 2607257"/>
                <a:gd name="connsiteY5" fmla="*/ 1262348 h 1468691"/>
                <a:gd name="connsiteX6" fmla="*/ 2211896 w 2607257"/>
                <a:gd name="connsiteY6" fmla="*/ 1390078 h 1468691"/>
                <a:gd name="connsiteX7" fmla="*/ 1936623 w 2607257"/>
                <a:gd name="connsiteY7" fmla="*/ 1466660 h 1468691"/>
                <a:gd name="connsiteX8" fmla="*/ 1749933 w 2607257"/>
                <a:gd name="connsiteY8" fmla="*/ 1447514 h 1468691"/>
                <a:gd name="connsiteX9" fmla="*/ 1594295 w 2607257"/>
                <a:gd name="connsiteY9" fmla="*/ 1351788 h 1468691"/>
                <a:gd name="connsiteX10" fmla="*/ 1512951 w 2607257"/>
                <a:gd name="connsiteY10" fmla="*/ 1227392 h 1468691"/>
                <a:gd name="connsiteX11" fmla="*/ 1500949 w 2607257"/>
                <a:gd name="connsiteY11" fmla="*/ 992886 h 1468691"/>
                <a:gd name="connsiteX12" fmla="*/ 1541621 w 2607257"/>
                <a:gd name="connsiteY12" fmla="*/ 803910 h 1468691"/>
                <a:gd name="connsiteX13" fmla="*/ 1541621 w 2607257"/>
                <a:gd name="connsiteY13" fmla="*/ 665131 h 1468691"/>
                <a:gd name="connsiteX14" fmla="*/ 1429131 w 2607257"/>
                <a:gd name="connsiteY14" fmla="*/ 526352 h 1468691"/>
                <a:gd name="connsiteX15" fmla="*/ 1163383 w 2607257"/>
                <a:gd name="connsiteY15" fmla="*/ 449771 h 1468691"/>
                <a:gd name="connsiteX16" fmla="*/ 811530 w 2607257"/>
                <a:gd name="connsiteY16" fmla="*/ 406718 h 1468691"/>
                <a:gd name="connsiteX17" fmla="*/ 574548 w 2607257"/>
                <a:gd name="connsiteY17" fmla="*/ 354044 h 1468691"/>
                <a:gd name="connsiteX18" fmla="*/ 284893 w 2607257"/>
                <a:gd name="connsiteY18" fmla="*/ 224885 h 1468691"/>
                <a:gd name="connsiteX19" fmla="*/ 0 w 2607257"/>
                <a:gd name="connsiteY19" fmla="*/ 0 h 1468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7257" h="1468691">
                  <a:moveTo>
                    <a:pt x="2568321" y="18002"/>
                  </a:moveTo>
                  <a:cubicBezTo>
                    <a:pt x="2574989" y="70009"/>
                    <a:pt x="2587752" y="206121"/>
                    <a:pt x="2590609" y="258509"/>
                  </a:cubicBezTo>
                  <a:cubicBezTo>
                    <a:pt x="2596134" y="360045"/>
                    <a:pt x="2604707" y="461486"/>
                    <a:pt x="2606802" y="563118"/>
                  </a:cubicBezTo>
                  <a:cubicBezTo>
                    <a:pt x="2609088" y="679228"/>
                    <a:pt x="2602802" y="795338"/>
                    <a:pt x="2587181" y="910400"/>
                  </a:cubicBezTo>
                  <a:cubicBezTo>
                    <a:pt x="2582990" y="941165"/>
                    <a:pt x="2577274" y="971645"/>
                    <a:pt x="2568702" y="1001554"/>
                  </a:cubicBezTo>
                  <a:cubicBezTo>
                    <a:pt x="2540222" y="1101471"/>
                    <a:pt x="2482501" y="1190816"/>
                    <a:pt x="2407063" y="1262348"/>
                  </a:cubicBezTo>
                  <a:cubicBezTo>
                    <a:pt x="2350294" y="1316165"/>
                    <a:pt x="2283047" y="1357313"/>
                    <a:pt x="2211896" y="1390078"/>
                  </a:cubicBezTo>
                  <a:cubicBezTo>
                    <a:pt x="2124742" y="1430179"/>
                    <a:pt x="2032159" y="1458754"/>
                    <a:pt x="1936623" y="1466660"/>
                  </a:cubicBezTo>
                  <a:cubicBezTo>
                    <a:pt x="1873567" y="1471898"/>
                    <a:pt x="1809845" y="1467517"/>
                    <a:pt x="1749933" y="1447514"/>
                  </a:cubicBezTo>
                  <a:cubicBezTo>
                    <a:pt x="1691449" y="1428083"/>
                    <a:pt x="1638109" y="1395222"/>
                    <a:pt x="1594295" y="1351788"/>
                  </a:cubicBezTo>
                  <a:cubicBezTo>
                    <a:pt x="1558576" y="1316450"/>
                    <a:pt x="1530001" y="1274540"/>
                    <a:pt x="1512951" y="1227392"/>
                  </a:cubicBezTo>
                  <a:cubicBezTo>
                    <a:pt x="1485900" y="1152811"/>
                    <a:pt x="1487519" y="1071467"/>
                    <a:pt x="1500949" y="992886"/>
                  </a:cubicBezTo>
                  <a:cubicBezTo>
                    <a:pt x="1511808" y="929354"/>
                    <a:pt x="1529810" y="867251"/>
                    <a:pt x="1541621" y="803910"/>
                  </a:cubicBezTo>
                  <a:cubicBezTo>
                    <a:pt x="1550194" y="757714"/>
                    <a:pt x="1554194" y="710279"/>
                    <a:pt x="1541621" y="665131"/>
                  </a:cubicBezTo>
                  <a:cubicBezTo>
                    <a:pt x="1525143" y="605981"/>
                    <a:pt x="1481233" y="559403"/>
                    <a:pt x="1429131" y="526352"/>
                  </a:cubicBezTo>
                  <a:cubicBezTo>
                    <a:pt x="1350455" y="476536"/>
                    <a:pt x="1256157" y="461772"/>
                    <a:pt x="1163383" y="449771"/>
                  </a:cubicBezTo>
                  <a:cubicBezTo>
                    <a:pt x="1046131" y="434626"/>
                    <a:pt x="928306" y="424720"/>
                    <a:pt x="811530" y="406718"/>
                  </a:cubicBezTo>
                  <a:cubicBezTo>
                    <a:pt x="731425" y="394335"/>
                    <a:pt x="652081" y="377571"/>
                    <a:pt x="574548" y="354044"/>
                  </a:cubicBezTo>
                  <a:cubicBezTo>
                    <a:pt x="472916" y="323279"/>
                    <a:pt x="375094" y="280702"/>
                    <a:pt x="284893" y="224885"/>
                  </a:cubicBezTo>
                  <a:cubicBezTo>
                    <a:pt x="181832" y="161068"/>
                    <a:pt x="90868" y="80296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AAFCF65-2460-413A-ACF0-C1FC44DE64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0305" y="31802"/>
              <a:ext cx="3763077" cy="2110194"/>
            </a:xfrm>
            <a:custGeom>
              <a:avLst/>
              <a:gdLst>
                <a:gd name="connsiteX0" fmla="*/ 1950434 w 2095685"/>
                <a:gd name="connsiteY0" fmla="*/ 0 h 1175182"/>
                <a:gd name="connsiteX1" fmla="*/ 2077307 w 2095685"/>
                <a:gd name="connsiteY1" fmla="*/ 479108 h 1175182"/>
                <a:gd name="connsiteX2" fmla="*/ 2089309 w 2095685"/>
                <a:gd name="connsiteY2" fmla="*/ 826008 h 1175182"/>
                <a:gd name="connsiteX3" fmla="*/ 1987582 w 2095685"/>
                <a:gd name="connsiteY3" fmla="*/ 1101185 h 1175182"/>
                <a:gd name="connsiteX4" fmla="*/ 1818037 w 2095685"/>
                <a:gd name="connsiteY4" fmla="*/ 1173004 h 1175182"/>
                <a:gd name="connsiteX5" fmla="*/ 1694402 w 2095685"/>
                <a:gd name="connsiteY5" fmla="*/ 1157097 h 1175182"/>
                <a:gd name="connsiteX6" fmla="*/ 1594676 w 2095685"/>
                <a:gd name="connsiteY6" fmla="*/ 1013555 h 1175182"/>
                <a:gd name="connsiteX7" fmla="*/ 1664494 w 2095685"/>
                <a:gd name="connsiteY7" fmla="*/ 790289 h 1175182"/>
                <a:gd name="connsiteX8" fmla="*/ 1684401 w 2095685"/>
                <a:gd name="connsiteY8" fmla="*/ 527114 h 1175182"/>
                <a:gd name="connsiteX9" fmla="*/ 1550765 w 2095685"/>
                <a:gd name="connsiteY9" fmla="*/ 343662 h 1175182"/>
                <a:gd name="connsiteX10" fmla="*/ 1315402 w 2095685"/>
                <a:gd name="connsiteY10" fmla="*/ 265938 h 1175182"/>
                <a:gd name="connsiteX11" fmla="*/ 876586 w 2095685"/>
                <a:gd name="connsiteY11" fmla="*/ 200120 h 1175182"/>
                <a:gd name="connsiteX12" fmla="*/ 591312 w 2095685"/>
                <a:gd name="connsiteY12" fmla="*/ 186119 h 1175182"/>
                <a:gd name="connsiteX13" fmla="*/ 0 w 2095685"/>
                <a:gd name="connsiteY13" fmla="*/ 16669 h 1175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95685" h="1175182">
                  <a:moveTo>
                    <a:pt x="1950434" y="0"/>
                  </a:moveTo>
                  <a:cubicBezTo>
                    <a:pt x="1973485" y="77629"/>
                    <a:pt x="2063115" y="399383"/>
                    <a:pt x="2077307" y="479108"/>
                  </a:cubicBezTo>
                  <a:cubicBezTo>
                    <a:pt x="2097786" y="593693"/>
                    <a:pt x="2100167" y="710089"/>
                    <a:pt x="2089309" y="826008"/>
                  </a:cubicBezTo>
                  <a:cubicBezTo>
                    <a:pt x="2079784" y="927545"/>
                    <a:pt x="2061401" y="1032891"/>
                    <a:pt x="1987582" y="1101185"/>
                  </a:cubicBezTo>
                  <a:cubicBezTo>
                    <a:pt x="1941481" y="1143762"/>
                    <a:pt x="1880616" y="1165670"/>
                    <a:pt x="1818037" y="1173004"/>
                  </a:cubicBezTo>
                  <a:cubicBezTo>
                    <a:pt x="1775746" y="1177957"/>
                    <a:pt x="1732693" y="1175195"/>
                    <a:pt x="1694402" y="1157097"/>
                  </a:cubicBezTo>
                  <a:cubicBezTo>
                    <a:pt x="1638110" y="1130427"/>
                    <a:pt x="1600295" y="1075373"/>
                    <a:pt x="1594676" y="1013555"/>
                  </a:cubicBezTo>
                  <a:cubicBezTo>
                    <a:pt x="1587532" y="934879"/>
                    <a:pt x="1635633" y="864870"/>
                    <a:pt x="1664494" y="790289"/>
                  </a:cubicBezTo>
                  <a:cubicBezTo>
                    <a:pt x="1696974" y="706279"/>
                    <a:pt x="1708594" y="613791"/>
                    <a:pt x="1684401" y="527114"/>
                  </a:cubicBezTo>
                  <a:cubicBezTo>
                    <a:pt x="1663351" y="451580"/>
                    <a:pt x="1616488" y="386620"/>
                    <a:pt x="1550765" y="343662"/>
                  </a:cubicBezTo>
                  <a:cubicBezTo>
                    <a:pt x="1480947" y="298133"/>
                    <a:pt x="1397508" y="282131"/>
                    <a:pt x="1315402" y="265938"/>
                  </a:cubicBezTo>
                  <a:cubicBezTo>
                    <a:pt x="1170051" y="237173"/>
                    <a:pt x="1024128" y="212027"/>
                    <a:pt x="876586" y="200120"/>
                  </a:cubicBezTo>
                  <a:cubicBezTo>
                    <a:pt x="781717" y="192500"/>
                    <a:pt x="686276" y="193643"/>
                    <a:pt x="591312" y="186119"/>
                  </a:cubicBezTo>
                  <a:cubicBezTo>
                    <a:pt x="465296" y="176213"/>
                    <a:pt x="160211" y="193453"/>
                    <a:pt x="0" y="16669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4" name="Bottom Right">
            <a:extLst>
              <a:ext uri="{FF2B5EF4-FFF2-40B4-BE49-F238E27FC236}">
                <a16:creationId xmlns:a16="http://schemas.microsoft.com/office/drawing/2014/main" id="{2FD3C428-0CD4-4982-9FCB-A1DA31DAB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926B860-509A-462C-939D-1228807419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76" name="Graphic 157">
              <a:extLst>
                <a:ext uri="{FF2B5EF4-FFF2-40B4-BE49-F238E27FC236}">
                  <a16:creationId xmlns:a16="http://schemas.microsoft.com/office/drawing/2014/main" id="{E8DA9A1C-0C32-4D32-B495-C7AFE9BD22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3B2027C5-4FDA-4FA3-AE84-FCDB27EA19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FD5FFE10-65B2-4214-AAB1-C642EC1EA0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F092169-0764-4241-A73B-244F103AC6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8B2323AE-8E74-4F8F-8E7D-B28A29562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C2810E87-7FB1-4229-A073-8F7FCDA85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812C3670-50A3-4FBC-B4CF-9AB9CEBD25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8370B855-82B3-40F2-ACC4-A1B51AF106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2C32237-68B1-4203-BA12-AEAC01EC1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8F086-8B62-F3BD-1A87-974096674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5" y="2824163"/>
            <a:ext cx="10182417" cy="121064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6600"/>
              <a:t>Крымская война</a:t>
            </a:r>
            <a:endParaRPr lang="en-US" sz="6600" kern="1200">
              <a:latin typeface="+mj-lt"/>
              <a:cs typeface="Posterama"/>
            </a:endParaRPr>
          </a:p>
        </p:txBody>
      </p:sp>
      <p:grpSp>
        <p:nvGrpSpPr>
          <p:cNvPr id="186" name="Cross">
            <a:extLst>
              <a:ext uri="{FF2B5EF4-FFF2-40B4-BE49-F238E27FC236}">
                <a16:creationId xmlns:a16="http://schemas.microsoft.com/office/drawing/2014/main" id="{DDB99EF5-8801-40E2-83D3-196FADCBB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30939" y="2851863"/>
            <a:ext cx="118872" cy="118872"/>
            <a:chOff x="1175347" y="3733800"/>
            <a:chExt cx="118872" cy="118872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0FE3A76-C0EC-41F2-92AD-1A75BA377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C22AF00A-AACB-4D06-A706-4231FD4EC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5421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0" name="Rectangle 10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1" name="Top Left">
            <a:extLst>
              <a:ext uri="{FF2B5EF4-FFF2-40B4-BE49-F238E27FC236}">
                <a16:creationId xmlns:a16="http://schemas.microsoft.com/office/drawing/2014/main" id="{9C6A6A21-4C17-4D70-902F-429763934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80322C-01BD-4DDE-8667-A1C82E341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0CD4D67-14DF-4C2D-B42C-0532C55AC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A40E032-134E-4905-9B38-5C5D53B86A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5DAE0B8-3872-45CE-8EF9-412CDEC3C4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3FDCF74-E06B-4837-A10F-033EE637D6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4BADACF-06C7-4B5D-A714-089786B51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BFF042-59B9-4F74-8514-96C43FB8B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70FECA2-981E-4045-81E5-F5F6C72D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D20E01-4BB8-9664-D022-F003238ED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5605358" cy="1664573"/>
          </a:xfrm>
        </p:spPr>
        <p:txBody>
          <a:bodyPr>
            <a:normAutofit/>
          </a:bodyPr>
          <a:lstStyle/>
          <a:p>
            <a:r>
              <a:rPr lang="ru-RU">
                <a:cs typeface="Posterama"/>
              </a:rPr>
              <a:t>Синопское сражение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C5D2E-1693-0A96-E561-E6CFE8958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5" y="2384474"/>
            <a:ext cx="5604997" cy="37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/>
              <a:t>Во время Крымской войны Нахимов командовал эскадрой Черноморского флота. Заблокировав.  Заблокировав основные силы турецкого флота в Синопе, он разгромил их.</a:t>
            </a:r>
          </a:p>
        </p:txBody>
      </p:sp>
      <p:pic>
        <p:nvPicPr>
          <p:cNvPr id="4" name="Рисунок 3" descr="А. П. Боголюбов. Синопский бой 18 ноября 1853 года">
            <a:extLst>
              <a:ext uri="{FF2B5EF4-FFF2-40B4-BE49-F238E27FC236}">
                <a16:creationId xmlns:a16="http://schemas.microsoft.com/office/drawing/2014/main" id="{5B442987-49E9-FBBD-8FD3-B71FF70D8A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8" r="19817" b="-1"/>
          <a:stretch/>
        </p:blipFill>
        <p:spPr>
          <a:xfrm>
            <a:off x="7188594" y="10"/>
            <a:ext cx="5003406" cy="6857990"/>
          </a:xfrm>
          <a:prstGeom prst="rect">
            <a:avLst/>
          </a:prstGeom>
        </p:spPr>
      </p:pic>
      <p:grpSp>
        <p:nvGrpSpPr>
          <p:cNvPr id="42" name="Bottom Right">
            <a:extLst>
              <a:ext uri="{FF2B5EF4-FFF2-40B4-BE49-F238E27FC236}">
                <a16:creationId xmlns:a16="http://schemas.microsoft.com/office/drawing/2014/main" id="{741948F9-C525-410D-9F0C-63EA1E0F3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24" name="Graphic 157">
              <a:extLst>
                <a:ext uri="{FF2B5EF4-FFF2-40B4-BE49-F238E27FC236}">
                  <a16:creationId xmlns:a16="http://schemas.microsoft.com/office/drawing/2014/main" id="{59C11362-4204-47B3-85DC-7A22A1E30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FD42FE5-B58A-4613-8A3B-D0120D21B6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5A861743-3DF1-47A2-8CFF-99A470A9D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9F3A9B8B-EB41-4F45-8831-A7B5D41E0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D659F99D-ACED-471C-8BAC-73C596DDA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603F71-A3F3-49F0-A292-573F37EB6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B6F9021-2B6B-4252-AC9D-30C1A2C98D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875012E-B86B-411F-B93B-A69ED6D20B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24">
              <a:extLst>
                <a:ext uri="{FF2B5EF4-FFF2-40B4-BE49-F238E27FC236}">
                  <a16:creationId xmlns:a16="http://schemas.microsoft.com/office/drawing/2014/main" id="{FFB9C5D7-2BF3-4748-9582-FF22361FA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96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38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5" name="Rectangle 40">
            <a:extLst>
              <a:ext uri="{FF2B5EF4-FFF2-40B4-BE49-F238E27FC236}">
                <a16:creationId xmlns:a16="http://schemas.microsoft.com/office/drawing/2014/main" id="{FBFC6891-CBA5-427E-98AC-BF56BB033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7FAD2B-FC10-F1FA-2E30-E34FA4784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4087571"/>
            <a:ext cx="4795282" cy="2031941"/>
          </a:xfrm>
        </p:spPr>
        <p:txBody>
          <a:bodyPr anchor="ctr">
            <a:normAutofit/>
          </a:bodyPr>
          <a:lstStyle/>
          <a:p>
            <a:r>
              <a:rPr lang="ru-RU">
                <a:cs typeface="Posterama"/>
              </a:rPr>
              <a:t>Оборона Севастополя</a:t>
            </a:r>
            <a:endParaRPr lang="ru-RU"/>
          </a:p>
        </p:txBody>
      </p:sp>
      <p:grpSp>
        <p:nvGrpSpPr>
          <p:cNvPr id="66" name="Bottom Right">
            <a:extLst>
              <a:ext uri="{FF2B5EF4-FFF2-40B4-BE49-F238E27FC236}">
                <a16:creationId xmlns:a16="http://schemas.microsoft.com/office/drawing/2014/main" id="{4CD73DBB-9AC8-4BE7-AA43-995A7495D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12DE672-70F7-4637-B2FF-2FA41F0B02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5" name="Graphic 157">
              <a:extLst>
                <a:ext uri="{FF2B5EF4-FFF2-40B4-BE49-F238E27FC236}">
                  <a16:creationId xmlns:a16="http://schemas.microsoft.com/office/drawing/2014/main" id="{DD2F0317-76EA-414D-B393-F8B40F19C7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7EDD0BAA-CF8C-4BEE-8C35-300AF20170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35A65F3-B3C8-4CC6-BA1A-035AEA210F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0B2B25A-CE08-484B-B756-77C69C3BF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6F5E584-459A-4F39-9F69-43177D7D66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A96BF44-ED00-4109-9F2F-65716299DE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98C01C93-49E2-4D91-BD01-E1E20675B7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52">
                <a:extLst>
                  <a:ext uri="{FF2B5EF4-FFF2-40B4-BE49-F238E27FC236}">
                    <a16:creationId xmlns:a16="http://schemas.microsoft.com/office/drawing/2014/main" id="{E961950D-1C40-4BA8-9CCE-D8E2C0AB9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934D714-BCAF-4495-A9AD-F66AC5794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4" name="Объект 3" descr="undefined">
            <a:extLst>
              <a:ext uri="{FF2B5EF4-FFF2-40B4-BE49-F238E27FC236}">
                <a16:creationId xmlns:a16="http://schemas.microsoft.com/office/drawing/2014/main" id="{2BEEF153-723F-2A8C-C825-AF702388D1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504" b="8640"/>
          <a:stretch/>
        </p:blipFill>
        <p:spPr>
          <a:xfrm>
            <a:off x="188468" y="10"/>
            <a:ext cx="11812017" cy="3919684"/>
          </a:xfrm>
          <a:prstGeom prst="rect">
            <a:avLst/>
          </a:prstGeom>
        </p:spPr>
      </p:pic>
      <p:grpSp>
        <p:nvGrpSpPr>
          <p:cNvPr id="55" name="Top Left">
            <a:extLst>
              <a:ext uri="{FF2B5EF4-FFF2-40B4-BE49-F238E27FC236}">
                <a16:creationId xmlns:a16="http://schemas.microsoft.com/office/drawing/2014/main" id="{AAFDD3F2-C28D-4186-A9F0-DA324412D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10849" y="15178"/>
            <a:chExt cx="2198951" cy="3331254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5302C02-0D50-4BBD-8410-674BE02F9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C7FBB7-D7DF-46D6-80AF-EA374C31A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06BD1F9-BA15-455A-AC80-3E40C5B6A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5AD4DC37-4D5F-4CFC-B64A-ACA7ED692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82A0B918-ED2A-45A5-9247-67750B3D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775DAE7-4E0F-4B22-BDD1-4B3F353570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80A3A5C-7609-4229-8E65-17AD785E3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75833D3-AF6F-8503-1B92-BBDCCF82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2" y="4088049"/>
            <a:ext cx="4977905" cy="203147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600" dirty="0"/>
              <a:t>В 1855 году Нахимов назначен командиром Севастопольского порта и временным военным губернатором города; тогда же произведен в адмиралы. Вместе с адмиралом Корниловым занимался организацией героической обороны Севастополя. Объезжая передовые </a:t>
            </a:r>
            <a:r>
              <a:rPr lang="en-US" sz="1600"/>
              <a:t>укрепления, Нахимов был смертельно ранен </a:t>
            </a:r>
            <a:r>
              <a:rPr lang="en-US" sz="1600" dirty="0"/>
              <a:t>на Малаховом кургане и скончался через два дня в возрасте 53 лет.</a:t>
            </a:r>
          </a:p>
        </p:txBody>
      </p:sp>
    </p:spTree>
    <p:extLst>
      <p:ext uri="{BB962C8B-B14F-4D97-AF65-F5344CB8AC3E}">
        <p14:creationId xmlns:p14="http://schemas.microsoft.com/office/powerpoint/2010/main" val="354290565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AnalogousFromLightSeed_2SEEDS">
      <a:dk1>
        <a:srgbClr val="000000"/>
      </a:dk1>
      <a:lt1>
        <a:srgbClr val="FFFFFF"/>
      </a:lt1>
      <a:dk2>
        <a:srgbClr val="243241"/>
      </a:dk2>
      <a:lt2>
        <a:srgbClr val="E2E7E8"/>
      </a:lt2>
      <a:accent1>
        <a:srgbClr val="C58174"/>
      </a:accent1>
      <a:accent2>
        <a:srgbClr val="CF8D9E"/>
      </a:accent2>
      <a:accent3>
        <a:srgbClr val="C09C6A"/>
      </a:accent3>
      <a:accent4>
        <a:srgbClr val="68AFB0"/>
      </a:accent4>
      <a:accent5>
        <a:srgbClr val="7BA7C7"/>
      </a:accent5>
      <a:accent6>
        <a:srgbClr val="7481C5"/>
      </a:accent6>
      <a:hlink>
        <a:srgbClr val="5A8B95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ExploreVTI</vt:lpstr>
      <vt:lpstr>Героизм, историческая личность</vt:lpstr>
      <vt:lpstr>Нахимов П. С.</vt:lpstr>
      <vt:lpstr>Нахимов П. С.</vt:lpstr>
      <vt:lpstr>Начало карьеры во флоте</vt:lpstr>
      <vt:lpstr>Начало карьеры</vt:lpstr>
      <vt:lpstr>Флотская карьера</vt:lpstr>
      <vt:lpstr>Крымская война</vt:lpstr>
      <vt:lpstr>Синопское сражение</vt:lpstr>
      <vt:lpstr>Оборона Севастополя</vt:lpstr>
      <vt:lpstr>В чем же героизм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336</cp:revision>
  <dcterms:created xsi:type="dcterms:W3CDTF">2024-12-28T18:55:00Z</dcterms:created>
  <dcterms:modified xsi:type="dcterms:W3CDTF">2024-12-29T14:36:26Z</dcterms:modified>
</cp:coreProperties>
</file>