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5861-6950-486F-AD86-78D42968E077}" type="datetimeFigureOut">
              <a:rPr lang="da-DK" smtClean="0"/>
              <a:t>04-11-2021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67C7185-4098-46A3-982C-32D805D3F24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434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5861-6950-486F-AD86-78D42968E077}" type="datetimeFigureOut">
              <a:rPr lang="da-DK" smtClean="0"/>
              <a:t>04-11-2021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67C7185-4098-46A3-982C-32D805D3F24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507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5861-6950-486F-AD86-78D42968E077}" type="datetimeFigureOut">
              <a:rPr lang="da-DK" smtClean="0"/>
              <a:t>04-11-2021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67C7185-4098-46A3-982C-32D805D3F24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0420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5861-6950-486F-AD86-78D42968E077}" type="datetimeFigureOut">
              <a:rPr lang="da-DK" smtClean="0"/>
              <a:t>04-11-2021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67C7185-4098-46A3-982C-32D805D3F244}" type="slidenum">
              <a:rPr lang="da-DK" smtClean="0"/>
              <a:t>‹nr.›</a:t>
            </a:fld>
            <a:endParaRPr lang="da-DK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929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5861-6950-486F-AD86-78D42968E077}" type="datetimeFigureOut">
              <a:rPr lang="da-DK" smtClean="0"/>
              <a:t>04-11-2021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67C7185-4098-46A3-982C-32D805D3F24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9476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5861-6950-486F-AD86-78D42968E077}" type="datetimeFigureOut">
              <a:rPr lang="da-DK" smtClean="0"/>
              <a:t>04-11-2021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7185-4098-46A3-982C-32D805D3F24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4286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5861-6950-486F-AD86-78D42968E077}" type="datetimeFigureOut">
              <a:rPr lang="da-DK" smtClean="0"/>
              <a:t>04-11-2021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7185-4098-46A3-982C-32D805D3F24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3358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5861-6950-486F-AD86-78D42968E077}" type="datetimeFigureOut">
              <a:rPr lang="da-DK" smtClean="0"/>
              <a:t>04-11-2021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7185-4098-46A3-982C-32D805D3F24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34317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8F25861-6950-486F-AD86-78D42968E077}" type="datetimeFigureOut">
              <a:rPr lang="da-DK" smtClean="0"/>
              <a:t>04-11-2021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67C7185-4098-46A3-982C-32D805D3F24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1248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5861-6950-486F-AD86-78D42968E077}" type="datetimeFigureOut">
              <a:rPr lang="da-DK" smtClean="0"/>
              <a:t>04-11-2021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7185-4098-46A3-982C-32D805D3F24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6869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5861-6950-486F-AD86-78D42968E077}" type="datetimeFigureOut">
              <a:rPr lang="da-DK" smtClean="0"/>
              <a:t>04-11-2021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67C7185-4098-46A3-982C-32D805D3F24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5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5861-6950-486F-AD86-78D42968E077}" type="datetimeFigureOut">
              <a:rPr lang="da-DK" smtClean="0"/>
              <a:t>04-11-2021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7185-4098-46A3-982C-32D805D3F24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526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5861-6950-486F-AD86-78D42968E077}" type="datetimeFigureOut">
              <a:rPr lang="da-DK" smtClean="0"/>
              <a:t>04-11-2021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7185-4098-46A3-982C-32D805D3F24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75916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5861-6950-486F-AD86-78D42968E077}" type="datetimeFigureOut">
              <a:rPr lang="da-DK" smtClean="0"/>
              <a:t>04-11-2021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7185-4098-46A3-982C-32D805D3F24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394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5861-6950-486F-AD86-78D42968E077}" type="datetimeFigureOut">
              <a:rPr lang="da-DK" smtClean="0"/>
              <a:t>04-11-2021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7185-4098-46A3-982C-32D805D3F24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703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5861-6950-486F-AD86-78D42968E077}" type="datetimeFigureOut">
              <a:rPr lang="da-DK" smtClean="0"/>
              <a:t>04-11-2021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7185-4098-46A3-982C-32D805D3F24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23815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5861-6950-486F-AD86-78D42968E077}" type="datetimeFigureOut">
              <a:rPr lang="da-DK" smtClean="0"/>
              <a:t>04-11-2021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7185-4098-46A3-982C-32D805D3F24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2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25861-6950-486F-AD86-78D42968E077}" type="datetimeFigureOut">
              <a:rPr lang="da-DK" smtClean="0"/>
              <a:t>04-11-2021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C7185-4098-46A3-982C-32D805D3F24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93064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D3D8DC-0299-43A2-A696-E33A2698B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GimmeSome</a:t>
            </a:r>
            <a:endParaRPr lang="da-DK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2ACDF41-7FB7-4D21-9C9C-F0E40DAF6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246" y="2962615"/>
            <a:ext cx="4320304" cy="3076194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Graham John Heaven</a:t>
            </a:r>
          </a:p>
          <a:p>
            <a:pPr algn="ctr"/>
            <a:endParaRPr lang="da-DK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Mark Midtgaard Stone</a:t>
            </a:r>
          </a:p>
          <a:p>
            <a:pPr algn="ctr"/>
            <a:endParaRPr lang="da-DK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Mathias Eliot Nielsen</a:t>
            </a:r>
          </a:p>
          <a:p>
            <a:pPr algn="ctr"/>
            <a:endParaRPr lang="da-DK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Sofia Emilia Abrahamsen</a:t>
            </a:r>
            <a:endParaRPr lang="da-DK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13" name="Pladsholder til indhold 5">
            <a:extLst>
              <a:ext uri="{FF2B5EF4-FFF2-40B4-BE49-F238E27FC236}">
                <a16:creationId xmlns:a16="http://schemas.microsoft.com/office/drawing/2014/main" id="{D416E93B-D782-4821-A475-90842C9FB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452" y="2689727"/>
            <a:ext cx="3970335" cy="38658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904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2CFFBB8-E539-483F-B9AA-088F7D4B1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2C38B8-B7F9-478B-8D67-99B248A94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ADE9738-7B48-4F06-BA7B-E2CF9663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F07745-D943-46DF-AB69-FA455CE42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95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2A2E17-3305-4404-A0DA-5CC3BDAFE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Billede 5" descr="Et billede, der indeholder bord&#10;&#10;Automatisk genereret beskrivelse">
            <a:extLst>
              <a:ext uri="{FF2B5EF4-FFF2-40B4-BE49-F238E27FC236}">
                <a16:creationId xmlns:a16="http://schemas.microsoft.com/office/drawing/2014/main" id="{31B8C2D8-D475-4A1D-BB9F-49467F110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323" y="609600"/>
            <a:ext cx="8932163" cy="5604933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7246549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18</TotalTime>
  <Words>15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Trebuchet MS</vt:lpstr>
      <vt:lpstr>Berlin</vt:lpstr>
      <vt:lpstr>GimmeSome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GimmeSome</dc:title>
  <dc:creator>Sofia Emilia Abrahamsen</dc:creator>
  <cp:lastModifiedBy>Sofia Emilia Abrahamsen</cp:lastModifiedBy>
  <cp:revision>1</cp:revision>
  <dcterms:created xsi:type="dcterms:W3CDTF">2021-11-04T09:04:02Z</dcterms:created>
  <dcterms:modified xsi:type="dcterms:W3CDTF">2021-11-04T09:22:20Z</dcterms:modified>
</cp:coreProperties>
</file>