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64" r:id="rId6"/>
    <p:sldId id="257" r:id="rId7"/>
    <p:sldId id="263" r:id="rId8"/>
    <p:sldId id="265" r:id="rId9"/>
    <p:sldId id="268" r:id="rId10"/>
    <p:sldId id="266" r:id="rId11"/>
    <p:sldId id="267"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DEE1"/>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2" autoAdjust="0"/>
    <p:restoredTop sz="94660"/>
  </p:normalViewPr>
  <p:slideViewPr>
    <p:cSldViewPr snapToGrid="0">
      <p:cViewPr>
        <p:scale>
          <a:sx n="92" d="100"/>
          <a:sy n="92" d="100"/>
        </p:scale>
        <p:origin x="72"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AB6759-CD5A-4028-A28C-7727DFC2FECC}"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kumimoji="1" lang="ja-JP" altLang="en-US"/>
        </a:p>
      </dgm:t>
    </dgm:pt>
    <dgm:pt modelId="{D82E6415-682F-498D-A96D-AD5BEBFA997B}">
      <dgm:prSet/>
      <dgm:spPr>
        <a:solidFill>
          <a:schemeClr val="bg1">
            <a:lumMod val="75000"/>
          </a:schemeClr>
        </a:solidFill>
        <a:effectLst>
          <a:outerShdw blurRad="50800" dist="38100" dir="2700000" algn="tl" rotWithShape="0">
            <a:prstClr val="black">
              <a:alpha val="40000"/>
            </a:prstClr>
          </a:outerShdw>
        </a:effectLst>
      </dgm:spPr>
      <dgm:t>
        <a:bodyPr/>
        <a:lstStyle/>
        <a:p>
          <a:r>
            <a:rPr lang="ja-JP" altLang="en-US" b="1" i="0" u="none" dirty="0">
              <a:effectLst>
                <a:outerShdw blurRad="38100" dist="38100" dir="2700000" algn="tl">
                  <a:srgbClr val="000000">
                    <a:alpha val="43137"/>
                  </a:srgbClr>
                </a:outerShdw>
              </a:effectLst>
            </a:rPr>
            <a:t>企画書の作成</a:t>
          </a:r>
          <a:endParaRPr lang="ja-JP" b="1" i="0" u="none" dirty="0">
            <a:effectLst>
              <a:outerShdw blurRad="38100" dist="38100" dir="2700000" algn="tl">
                <a:srgbClr val="000000">
                  <a:alpha val="43137"/>
                </a:srgbClr>
              </a:outerShdw>
            </a:effectLst>
          </a:endParaRPr>
        </a:p>
      </dgm:t>
    </dgm:pt>
    <dgm:pt modelId="{58182C00-9A05-48A2-A3AB-A3B55519E24C}" type="parTrans" cxnId="{252E0DC1-4D03-474B-A369-1A8D1506AC9E}">
      <dgm:prSet/>
      <dgm:spPr/>
      <dgm:t>
        <a:bodyPr/>
        <a:lstStyle/>
        <a:p>
          <a:endParaRPr kumimoji="1" lang="ja-JP" altLang="en-US"/>
        </a:p>
      </dgm:t>
    </dgm:pt>
    <dgm:pt modelId="{2548F53F-37C9-4C93-9D87-87F652340CCA}" type="sibTrans" cxnId="{252E0DC1-4D03-474B-A369-1A8D1506AC9E}">
      <dgm:prSet/>
      <dgm:spPr>
        <a:solidFill>
          <a:schemeClr val="accent1">
            <a:alpha val="90000"/>
          </a:schemeClr>
        </a:solidFill>
        <a:ln>
          <a:solidFill>
            <a:schemeClr val="bg1">
              <a:alpha val="90000"/>
            </a:schemeClr>
          </a:solidFill>
        </a:ln>
      </dgm:spPr>
      <dgm:t>
        <a:bodyPr/>
        <a:lstStyle/>
        <a:p>
          <a:endParaRPr kumimoji="1" lang="ja-JP" altLang="en-US"/>
        </a:p>
      </dgm:t>
    </dgm:pt>
    <dgm:pt modelId="{F5EF5098-35A9-4737-BC7B-CF81B73EF82C}">
      <dgm:prSet/>
      <dgm:spPr>
        <a:solidFill>
          <a:schemeClr val="bg1">
            <a:lumMod val="50000"/>
          </a:schemeClr>
        </a:solidFill>
        <a:effectLst>
          <a:outerShdw blurRad="50800" dist="38100" dir="2700000" algn="tl" rotWithShape="0">
            <a:prstClr val="black">
              <a:alpha val="40000"/>
            </a:prstClr>
          </a:outerShdw>
        </a:effectLst>
      </dgm:spPr>
      <dgm:t>
        <a:bodyPr/>
        <a:lstStyle/>
        <a:p>
          <a:r>
            <a:rPr lang="en-US" altLang="ja-JP" b="1" dirty="0">
              <a:effectLst>
                <a:outerShdw blurRad="38100" dist="38100" dir="2700000" algn="tl">
                  <a:srgbClr val="000000">
                    <a:alpha val="43137"/>
                  </a:srgbClr>
                </a:outerShdw>
              </a:effectLst>
            </a:rPr>
            <a:t>chatGPT</a:t>
          </a:r>
          <a:r>
            <a:rPr lang="ja-JP" altLang="en-US" b="1" dirty="0">
              <a:effectLst>
                <a:outerShdw blurRad="38100" dist="38100" dir="2700000" algn="tl">
                  <a:srgbClr val="000000">
                    <a:alpha val="43137"/>
                  </a:srgbClr>
                </a:outerShdw>
              </a:effectLst>
            </a:rPr>
            <a:t>の力も借りながらプログラムを作成</a:t>
          </a:r>
          <a:endParaRPr lang="ja-JP" b="1" dirty="0">
            <a:effectLst>
              <a:outerShdw blurRad="38100" dist="38100" dir="2700000" algn="tl">
                <a:srgbClr val="000000">
                  <a:alpha val="43137"/>
                </a:srgbClr>
              </a:outerShdw>
            </a:effectLst>
          </a:endParaRPr>
        </a:p>
      </dgm:t>
    </dgm:pt>
    <dgm:pt modelId="{FAC01007-6E63-428C-9C80-BFEB19779C64}" type="parTrans" cxnId="{01C05539-D139-497C-800E-74AE39BEFF95}">
      <dgm:prSet/>
      <dgm:spPr/>
      <dgm:t>
        <a:bodyPr/>
        <a:lstStyle/>
        <a:p>
          <a:endParaRPr kumimoji="1" lang="ja-JP" altLang="en-US"/>
        </a:p>
      </dgm:t>
    </dgm:pt>
    <dgm:pt modelId="{4685C3DA-000C-46B3-8215-877D0EDE3889}" type="sibTrans" cxnId="{01C05539-D139-497C-800E-74AE39BEFF95}">
      <dgm:prSet/>
      <dgm:spPr/>
      <dgm:t>
        <a:bodyPr/>
        <a:lstStyle/>
        <a:p>
          <a:endParaRPr kumimoji="1" lang="ja-JP" altLang="en-US"/>
        </a:p>
      </dgm:t>
    </dgm:pt>
    <dgm:pt modelId="{0130E78B-1980-4B29-A436-9DF827AF66A2}">
      <dgm:prSet/>
      <dgm:spPr>
        <a:solidFill>
          <a:schemeClr val="bg1">
            <a:lumMod val="65000"/>
          </a:schemeClr>
        </a:solidFill>
        <a:effectLst>
          <a:outerShdw blurRad="50800" dist="38100" dir="2700000" algn="tl" rotWithShape="0">
            <a:prstClr val="black">
              <a:alpha val="40000"/>
            </a:prstClr>
          </a:outerShdw>
        </a:effectLst>
      </dgm:spPr>
      <dgm:t>
        <a:bodyPr/>
        <a:lstStyle/>
        <a:p>
          <a:r>
            <a:rPr lang="en-US" altLang="ja-JP" b="1" dirty="0">
              <a:effectLst>
                <a:outerShdw blurRad="38100" dist="38100" dir="2700000" algn="tl">
                  <a:srgbClr val="000000">
                    <a:alpha val="43137"/>
                  </a:srgbClr>
                </a:outerShdw>
              </a:effectLst>
            </a:rPr>
            <a:t>Figma</a:t>
          </a:r>
          <a:r>
            <a:rPr lang="ja-JP" altLang="en-US" b="1" dirty="0">
              <a:effectLst>
                <a:outerShdw blurRad="38100" dist="38100" dir="2700000" algn="tl">
                  <a:srgbClr val="000000">
                    <a:alpha val="43137"/>
                  </a:srgbClr>
                </a:outerShdw>
              </a:effectLst>
            </a:rPr>
            <a:t>を使用しイメージをまとめる</a:t>
          </a:r>
          <a:endParaRPr lang="ja-JP" b="1" dirty="0">
            <a:effectLst>
              <a:outerShdw blurRad="38100" dist="38100" dir="2700000" algn="tl">
                <a:srgbClr val="000000">
                  <a:alpha val="43137"/>
                </a:srgbClr>
              </a:outerShdw>
            </a:effectLst>
          </a:endParaRPr>
        </a:p>
      </dgm:t>
    </dgm:pt>
    <dgm:pt modelId="{8A99A4E5-7494-4CFF-AD01-83F26D2A0372}" type="sibTrans" cxnId="{1CBFA35A-7879-4C4B-B607-E50621EC3D77}">
      <dgm:prSet/>
      <dgm:spPr>
        <a:solidFill>
          <a:schemeClr val="accent1">
            <a:alpha val="90000"/>
          </a:schemeClr>
        </a:solidFill>
        <a:ln>
          <a:solidFill>
            <a:schemeClr val="bg1">
              <a:alpha val="90000"/>
            </a:schemeClr>
          </a:solidFill>
        </a:ln>
      </dgm:spPr>
      <dgm:t>
        <a:bodyPr/>
        <a:lstStyle/>
        <a:p>
          <a:endParaRPr kumimoji="1" lang="ja-JP" altLang="en-US"/>
        </a:p>
      </dgm:t>
    </dgm:pt>
    <dgm:pt modelId="{58690C56-3B50-490D-8D2A-B0994CE6B28C}" type="parTrans" cxnId="{1CBFA35A-7879-4C4B-B607-E50621EC3D77}">
      <dgm:prSet/>
      <dgm:spPr/>
      <dgm:t>
        <a:bodyPr/>
        <a:lstStyle/>
        <a:p>
          <a:endParaRPr kumimoji="1" lang="ja-JP" altLang="en-US"/>
        </a:p>
      </dgm:t>
    </dgm:pt>
    <dgm:pt modelId="{6265A4F4-A1EC-47F8-87E8-3275F9049075}" type="pres">
      <dgm:prSet presAssocID="{3BAB6759-CD5A-4028-A28C-7727DFC2FECC}" presName="outerComposite" presStyleCnt="0">
        <dgm:presLayoutVars>
          <dgm:chMax val="5"/>
          <dgm:dir/>
          <dgm:resizeHandles val="exact"/>
        </dgm:presLayoutVars>
      </dgm:prSet>
      <dgm:spPr/>
    </dgm:pt>
    <dgm:pt modelId="{29766DB6-704A-45FC-B6D5-DDBA671F74BB}" type="pres">
      <dgm:prSet presAssocID="{3BAB6759-CD5A-4028-A28C-7727DFC2FECC}" presName="dummyMaxCanvas" presStyleCnt="0">
        <dgm:presLayoutVars/>
      </dgm:prSet>
      <dgm:spPr/>
    </dgm:pt>
    <dgm:pt modelId="{C4B1B0FF-0D93-4108-AEA6-A4BA88B30F47}" type="pres">
      <dgm:prSet presAssocID="{3BAB6759-CD5A-4028-A28C-7727DFC2FECC}" presName="ThreeNodes_1" presStyleLbl="node1" presStyleIdx="0" presStyleCnt="3">
        <dgm:presLayoutVars>
          <dgm:bulletEnabled val="1"/>
        </dgm:presLayoutVars>
      </dgm:prSet>
      <dgm:spPr/>
    </dgm:pt>
    <dgm:pt modelId="{72DF6148-C7D3-40F0-B5F5-7BEEB641A55F}" type="pres">
      <dgm:prSet presAssocID="{3BAB6759-CD5A-4028-A28C-7727DFC2FECC}" presName="ThreeNodes_2" presStyleLbl="node1" presStyleIdx="1" presStyleCnt="3">
        <dgm:presLayoutVars>
          <dgm:bulletEnabled val="1"/>
        </dgm:presLayoutVars>
      </dgm:prSet>
      <dgm:spPr/>
    </dgm:pt>
    <dgm:pt modelId="{6F0B94A0-D7F8-4E12-A3A9-7875AB1712DC}" type="pres">
      <dgm:prSet presAssocID="{3BAB6759-CD5A-4028-A28C-7727DFC2FECC}" presName="ThreeNodes_3" presStyleLbl="node1" presStyleIdx="2" presStyleCnt="3">
        <dgm:presLayoutVars>
          <dgm:bulletEnabled val="1"/>
        </dgm:presLayoutVars>
      </dgm:prSet>
      <dgm:spPr/>
    </dgm:pt>
    <dgm:pt modelId="{B9B28C50-522A-4CAE-B9B8-156785233FF6}" type="pres">
      <dgm:prSet presAssocID="{3BAB6759-CD5A-4028-A28C-7727DFC2FECC}" presName="ThreeConn_1-2" presStyleLbl="fgAccFollowNode1" presStyleIdx="0" presStyleCnt="2">
        <dgm:presLayoutVars>
          <dgm:bulletEnabled val="1"/>
        </dgm:presLayoutVars>
      </dgm:prSet>
      <dgm:spPr/>
    </dgm:pt>
    <dgm:pt modelId="{45B54F60-9FA9-4A68-B53D-35DB5A536C1F}" type="pres">
      <dgm:prSet presAssocID="{3BAB6759-CD5A-4028-A28C-7727DFC2FECC}" presName="ThreeConn_2-3" presStyleLbl="fgAccFollowNode1" presStyleIdx="1" presStyleCnt="2">
        <dgm:presLayoutVars>
          <dgm:bulletEnabled val="1"/>
        </dgm:presLayoutVars>
      </dgm:prSet>
      <dgm:spPr/>
    </dgm:pt>
    <dgm:pt modelId="{4ABE328B-40EC-4F71-AE4A-94C3A47DCE61}" type="pres">
      <dgm:prSet presAssocID="{3BAB6759-CD5A-4028-A28C-7727DFC2FECC}" presName="ThreeNodes_1_text" presStyleLbl="node1" presStyleIdx="2" presStyleCnt="3">
        <dgm:presLayoutVars>
          <dgm:bulletEnabled val="1"/>
        </dgm:presLayoutVars>
      </dgm:prSet>
      <dgm:spPr/>
    </dgm:pt>
    <dgm:pt modelId="{C5AFAF22-F949-4452-AE02-26CF76934A5E}" type="pres">
      <dgm:prSet presAssocID="{3BAB6759-CD5A-4028-A28C-7727DFC2FECC}" presName="ThreeNodes_2_text" presStyleLbl="node1" presStyleIdx="2" presStyleCnt="3">
        <dgm:presLayoutVars>
          <dgm:bulletEnabled val="1"/>
        </dgm:presLayoutVars>
      </dgm:prSet>
      <dgm:spPr/>
    </dgm:pt>
    <dgm:pt modelId="{3CEEC37C-B18F-4BFD-8A70-64F26AD13659}" type="pres">
      <dgm:prSet presAssocID="{3BAB6759-CD5A-4028-A28C-7727DFC2FECC}" presName="ThreeNodes_3_text" presStyleLbl="node1" presStyleIdx="2" presStyleCnt="3">
        <dgm:presLayoutVars>
          <dgm:bulletEnabled val="1"/>
        </dgm:presLayoutVars>
      </dgm:prSet>
      <dgm:spPr/>
    </dgm:pt>
  </dgm:ptLst>
  <dgm:cxnLst>
    <dgm:cxn modelId="{7F69D11C-B94A-451C-966F-617F42173B42}" type="presOf" srcId="{0130E78B-1980-4B29-A436-9DF827AF66A2}" destId="{72DF6148-C7D3-40F0-B5F5-7BEEB641A55F}" srcOrd="0" destOrd="0" presId="urn:microsoft.com/office/officeart/2005/8/layout/vProcess5"/>
    <dgm:cxn modelId="{45F27E2F-17D5-45F8-B521-D207BA49D4B8}" type="presOf" srcId="{2548F53F-37C9-4C93-9D87-87F652340CCA}" destId="{B9B28C50-522A-4CAE-B9B8-156785233FF6}" srcOrd="0" destOrd="0" presId="urn:microsoft.com/office/officeart/2005/8/layout/vProcess5"/>
    <dgm:cxn modelId="{01C05539-D139-497C-800E-74AE39BEFF95}" srcId="{3BAB6759-CD5A-4028-A28C-7727DFC2FECC}" destId="{F5EF5098-35A9-4737-BC7B-CF81B73EF82C}" srcOrd="2" destOrd="0" parTransId="{FAC01007-6E63-428C-9C80-BFEB19779C64}" sibTransId="{4685C3DA-000C-46B3-8215-877D0EDE3889}"/>
    <dgm:cxn modelId="{736B6161-FFF8-4C12-B5C0-2684288EEFC5}" type="presOf" srcId="{0130E78B-1980-4B29-A436-9DF827AF66A2}" destId="{C5AFAF22-F949-4452-AE02-26CF76934A5E}" srcOrd="1" destOrd="0" presId="urn:microsoft.com/office/officeart/2005/8/layout/vProcess5"/>
    <dgm:cxn modelId="{B2C21A4E-B01F-46C4-8CC0-864781DCA45A}" type="presOf" srcId="{3BAB6759-CD5A-4028-A28C-7727DFC2FECC}" destId="{6265A4F4-A1EC-47F8-87E8-3275F9049075}" srcOrd="0" destOrd="0" presId="urn:microsoft.com/office/officeart/2005/8/layout/vProcess5"/>
    <dgm:cxn modelId="{E7395B57-1437-4E81-AF63-2799E154B018}" type="presOf" srcId="{D82E6415-682F-498D-A96D-AD5BEBFA997B}" destId="{C4B1B0FF-0D93-4108-AEA6-A4BA88B30F47}" srcOrd="0" destOrd="0" presId="urn:microsoft.com/office/officeart/2005/8/layout/vProcess5"/>
    <dgm:cxn modelId="{87B29D58-32DA-4BC3-AA0E-DD3DE07E2508}" type="presOf" srcId="{F5EF5098-35A9-4737-BC7B-CF81B73EF82C}" destId="{3CEEC37C-B18F-4BFD-8A70-64F26AD13659}" srcOrd="1" destOrd="0" presId="urn:microsoft.com/office/officeart/2005/8/layout/vProcess5"/>
    <dgm:cxn modelId="{1CBFA35A-7879-4C4B-B607-E50621EC3D77}" srcId="{3BAB6759-CD5A-4028-A28C-7727DFC2FECC}" destId="{0130E78B-1980-4B29-A436-9DF827AF66A2}" srcOrd="1" destOrd="0" parTransId="{58690C56-3B50-490D-8D2A-B0994CE6B28C}" sibTransId="{8A99A4E5-7494-4CFF-AD01-83F26D2A0372}"/>
    <dgm:cxn modelId="{9501F67B-E55B-402C-9C68-574A337AC5A4}" type="presOf" srcId="{8A99A4E5-7494-4CFF-AD01-83F26D2A0372}" destId="{45B54F60-9FA9-4A68-B53D-35DB5A536C1F}" srcOrd="0" destOrd="0" presId="urn:microsoft.com/office/officeart/2005/8/layout/vProcess5"/>
    <dgm:cxn modelId="{D47BA09E-DF79-4988-8E7C-89F1AE1FCCF6}" type="presOf" srcId="{F5EF5098-35A9-4737-BC7B-CF81B73EF82C}" destId="{6F0B94A0-D7F8-4E12-A3A9-7875AB1712DC}" srcOrd="0" destOrd="0" presId="urn:microsoft.com/office/officeart/2005/8/layout/vProcess5"/>
    <dgm:cxn modelId="{252E0DC1-4D03-474B-A369-1A8D1506AC9E}" srcId="{3BAB6759-CD5A-4028-A28C-7727DFC2FECC}" destId="{D82E6415-682F-498D-A96D-AD5BEBFA997B}" srcOrd="0" destOrd="0" parTransId="{58182C00-9A05-48A2-A3AB-A3B55519E24C}" sibTransId="{2548F53F-37C9-4C93-9D87-87F652340CCA}"/>
    <dgm:cxn modelId="{106EF3E7-44C6-4092-A2D8-C293E59FDAF7}" type="presOf" srcId="{D82E6415-682F-498D-A96D-AD5BEBFA997B}" destId="{4ABE328B-40EC-4F71-AE4A-94C3A47DCE61}" srcOrd="1" destOrd="0" presId="urn:microsoft.com/office/officeart/2005/8/layout/vProcess5"/>
    <dgm:cxn modelId="{7F93D33D-E1A0-4830-9473-C1A811C7915A}" type="presParOf" srcId="{6265A4F4-A1EC-47F8-87E8-3275F9049075}" destId="{29766DB6-704A-45FC-B6D5-DDBA671F74BB}" srcOrd="0" destOrd="0" presId="urn:microsoft.com/office/officeart/2005/8/layout/vProcess5"/>
    <dgm:cxn modelId="{C882B4ED-CDBC-4497-B5C2-60468D556051}" type="presParOf" srcId="{6265A4F4-A1EC-47F8-87E8-3275F9049075}" destId="{C4B1B0FF-0D93-4108-AEA6-A4BA88B30F47}" srcOrd="1" destOrd="0" presId="urn:microsoft.com/office/officeart/2005/8/layout/vProcess5"/>
    <dgm:cxn modelId="{169F8003-D7D6-447A-B9AC-07FE5E743B9D}" type="presParOf" srcId="{6265A4F4-A1EC-47F8-87E8-3275F9049075}" destId="{72DF6148-C7D3-40F0-B5F5-7BEEB641A55F}" srcOrd="2" destOrd="0" presId="urn:microsoft.com/office/officeart/2005/8/layout/vProcess5"/>
    <dgm:cxn modelId="{4881462C-F995-4152-8CBD-457028FB8EAD}" type="presParOf" srcId="{6265A4F4-A1EC-47F8-87E8-3275F9049075}" destId="{6F0B94A0-D7F8-4E12-A3A9-7875AB1712DC}" srcOrd="3" destOrd="0" presId="urn:microsoft.com/office/officeart/2005/8/layout/vProcess5"/>
    <dgm:cxn modelId="{420B61A0-F51F-40DD-BC59-413B506776FE}" type="presParOf" srcId="{6265A4F4-A1EC-47F8-87E8-3275F9049075}" destId="{B9B28C50-522A-4CAE-B9B8-156785233FF6}" srcOrd="4" destOrd="0" presId="urn:microsoft.com/office/officeart/2005/8/layout/vProcess5"/>
    <dgm:cxn modelId="{5EFECA56-28A1-420D-91F8-7F795631EA28}" type="presParOf" srcId="{6265A4F4-A1EC-47F8-87E8-3275F9049075}" destId="{45B54F60-9FA9-4A68-B53D-35DB5A536C1F}" srcOrd="5" destOrd="0" presId="urn:microsoft.com/office/officeart/2005/8/layout/vProcess5"/>
    <dgm:cxn modelId="{AED7B744-6374-4809-AAD6-15ACD8018A53}" type="presParOf" srcId="{6265A4F4-A1EC-47F8-87E8-3275F9049075}" destId="{4ABE328B-40EC-4F71-AE4A-94C3A47DCE61}" srcOrd="6" destOrd="0" presId="urn:microsoft.com/office/officeart/2005/8/layout/vProcess5"/>
    <dgm:cxn modelId="{4246E989-07DA-4821-A9D3-AAEE64E08490}" type="presParOf" srcId="{6265A4F4-A1EC-47F8-87E8-3275F9049075}" destId="{C5AFAF22-F949-4452-AE02-26CF76934A5E}" srcOrd="7" destOrd="0" presId="urn:microsoft.com/office/officeart/2005/8/layout/vProcess5"/>
    <dgm:cxn modelId="{D1A3DBB6-B897-4389-8DE5-2EF80891CF85}" type="presParOf" srcId="{6265A4F4-A1EC-47F8-87E8-3275F9049075}" destId="{3CEEC37C-B18F-4BFD-8A70-64F26AD1365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EF4790-9584-4F23-A941-171C4BE40F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8C9A0A65-AB03-4A0E-885B-F668B68DBEFF}">
      <dgm:prSet/>
      <dgm:spPr>
        <a:solidFill>
          <a:schemeClr val="bg1">
            <a:lumMod val="65000"/>
          </a:schemeClr>
        </a:solidFill>
        <a:effectLst>
          <a:outerShdw blurRad="50800" dist="38100" dir="2700000" algn="tl" rotWithShape="0">
            <a:prstClr val="black">
              <a:alpha val="40000"/>
            </a:prstClr>
          </a:outerShdw>
        </a:effectLst>
      </dgm:spPr>
      <dgm:t>
        <a:bodyPr/>
        <a:lstStyle/>
        <a:p>
          <a:r>
            <a:rPr lang="ja-JP" b="1" dirty="0">
              <a:effectLst>
                <a:outerShdw blurRad="50800" dist="38100" dir="2700000" algn="tl" rotWithShape="0">
                  <a:prstClr val="black">
                    <a:alpha val="40000"/>
                  </a:prstClr>
                </a:outerShdw>
              </a:effectLst>
            </a:rPr>
            <a:t>ログイン画面</a:t>
          </a:r>
        </a:p>
      </dgm:t>
    </dgm:pt>
    <dgm:pt modelId="{76018D75-5115-4CAC-9370-C55BB96311A2}" type="parTrans" cxnId="{55CB6BDA-2DCC-4658-912D-A8657E88E40E}">
      <dgm:prSet/>
      <dgm:spPr/>
      <dgm:t>
        <a:bodyPr/>
        <a:lstStyle/>
        <a:p>
          <a:endParaRPr kumimoji="1" lang="ja-JP" altLang="en-US"/>
        </a:p>
      </dgm:t>
    </dgm:pt>
    <dgm:pt modelId="{1C8CBDEA-A96F-4F08-994A-71FB2FB467A9}" type="sibTrans" cxnId="{55CB6BDA-2DCC-4658-912D-A8657E88E40E}">
      <dgm:prSet/>
      <dgm:spPr/>
      <dgm:t>
        <a:bodyPr/>
        <a:lstStyle/>
        <a:p>
          <a:endParaRPr kumimoji="1" lang="ja-JP" altLang="en-US"/>
        </a:p>
      </dgm:t>
    </dgm:pt>
    <dgm:pt modelId="{2A22CF4C-CB08-4249-879B-3A9DF109EAEE}">
      <dgm:prSet/>
      <dgm:spPr>
        <a:solidFill>
          <a:schemeClr val="bg1">
            <a:lumMod val="65000"/>
          </a:schemeClr>
        </a:solidFill>
        <a:effectLst>
          <a:outerShdw blurRad="50800" dist="38100" dir="2700000" algn="tl" rotWithShape="0">
            <a:prstClr val="black">
              <a:alpha val="40000"/>
            </a:prstClr>
          </a:outerShdw>
        </a:effectLst>
      </dgm:spPr>
      <dgm:t>
        <a:bodyPr/>
        <a:lstStyle/>
        <a:p>
          <a:r>
            <a:rPr kumimoji="1" lang="ja-JP" b="1" dirty="0">
              <a:effectLst>
                <a:outerShdw blurRad="50800" dist="38100" dir="2700000" algn="tl" rotWithShape="0">
                  <a:prstClr val="black">
                    <a:alpha val="40000"/>
                  </a:prstClr>
                </a:outerShdw>
              </a:effectLst>
            </a:rPr>
            <a:t>トップ画面の一部機能</a:t>
          </a:r>
          <a:endParaRPr lang="ja-JP" b="1" dirty="0">
            <a:effectLst>
              <a:outerShdw blurRad="50800" dist="38100" dir="2700000" algn="tl" rotWithShape="0">
                <a:prstClr val="black">
                  <a:alpha val="40000"/>
                </a:prstClr>
              </a:outerShdw>
            </a:effectLst>
          </a:endParaRPr>
        </a:p>
      </dgm:t>
    </dgm:pt>
    <dgm:pt modelId="{6679B484-8138-4702-BA39-CF4E27E4AF3C}" type="parTrans" cxnId="{455D932F-6CC5-4B43-92F8-5D17F6B5CA28}">
      <dgm:prSet/>
      <dgm:spPr/>
      <dgm:t>
        <a:bodyPr/>
        <a:lstStyle/>
        <a:p>
          <a:endParaRPr kumimoji="1" lang="ja-JP" altLang="en-US"/>
        </a:p>
      </dgm:t>
    </dgm:pt>
    <dgm:pt modelId="{7DD127E2-1F9F-4E00-A9A2-263B98E93D85}" type="sibTrans" cxnId="{455D932F-6CC5-4B43-92F8-5D17F6B5CA28}">
      <dgm:prSet/>
      <dgm:spPr/>
      <dgm:t>
        <a:bodyPr/>
        <a:lstStyle/>
        <a:p>
          <a:endParaRPr kumimoji="1" lang="ja-JP" altLang="en-US"/>
        </a:p>
      </dgm:t>
    </dgm:pt>
    <dgm:pt modelId="{230FAC1F-EC80-400A-A4B7-BF36EDF268BD}">
      <dgm:prSet/>
      <dgm:spPr>
        <a:solidFill>
          <a:schemeClr val="bg1">
            <a:lumMod val="65000"/>
          </a:schemeClr>
        </a:solidFill>
        <a:effectLst>
          <a:outerShdw blurRad="50800" dist="38100" dir="2700000" algn="tl" rotWithShape="0">
            <a:prstClr val="black">
              <a:alpha val="40000"/>
            </a:prstClr>
          </a:outerShdw>
        </a:effectLst>
      </dgm:spPr>
      <dgm:t>
        <a:bodyPr/>
        <a:lstStyle/>
        <a:p>
          <a:r>
            <a:rPr kumimoji="1" lang="ja-JP" b="1" dirty="0">
              <a:effectLst>
                <a:outerShdw blurRad="50800" dist="38100" dir="2700000" algn="tl" rotWithShape="0">
                  <a:prstClr val="black">
                    <a:alpha val="40000"/>
                  </a:prstClr>
                </a:outerShdw>
              </a:effectLst>
            </a:rPr>
            <a:t>データベースとの連携（</a:t>
          </a:r>
          <a:r>
            <a:rPr kumimoji="1" lang="en-US" b="1" dirty="0">
              <a:effectLst>
                <a:outerShdw blurRad="50800" dist="38100" dir="2700000" algn="tl" rotWithShape="0">
                  <a:prstClr val="black">
                    <a:alpha val="40000"/>
                  </a:prstClr>
                </a:outerShdw>
              </a:effectLst>
            </a:rPr>
            <a:t>SQLite</a:t>
          </a:r>
          <a:r>
            <a:rPr kumimoji="1" lang="ja-JP" b="1" dirty="0">
              <a:effectLst>
                <a:outerShdw blurRad="50800" dist="38100" dir="2700000" algn="tl" rotWithShape="0">
                  <a:prstClr val="black">
                    <a:alpha val="40000"/>
                  </a:prstClr>
                </a:outerShdw>
              </a:effectLst>
            </a:rPr>
            <a:t>）</a:t>
          </a:r>
          <a:endParaRPr lang="ja-JP" b="1" dirty="0">
            <a:effectLst>
              <a:outerShdw blurRad="50800" dist="38100" dir="2700000" algn="tl" rotWithShape="0">
                <a:prstClr val="black">
                  <a:alpha val="40000"/>
                </a:prstClr>
              </a:outerShdw>
            </a:effectLst>
          </a:endParaRPr>
        </a:p>
      </dgm:t>
    </dgm:pt>
    <dgm:pt modelId="{74A37009-4DC9-4F7D-87ED-83509807E677}" type="parTrans" cxnId="{C4CD7FD7-5D0D-4B41-9880-F6744BB24243}">
      <dgm:prSet/>
      <dgm:spPr/>
      <dgm:t>
        <a:bodyPr/>
        <a:lstStyle/>
        <a:p>
          <a:endParaRPr kumimoji="1" lang="ja-JP" altLang="en-US"/>
        </a:p>
      </dgm:t>
    </dgm:pt>
    <dgm:pt modelId="{AAF91646-B0C4-4C24-A8C7-CB68378D8778}" type="sibTrans" cxnId="{C4CD7FD7-5D0D-4B41-9880-F6744BB24243}">
      <dgm:prSet/>
      <dgm:spPr/>
      <dgm:t>
        <a:bodyPr/>
        <a:lstStyle/>
        <a:p>
          <a:endParaRPr kumimoji="1" lang="ja-JP" altLang="en-US"/>
        </a:p>
      </dgm:t>
    </dgm:pt>
    <dgm:pt modelId="{443FF89C-A093-4809-8274-A4E949B30DAA}" type="pres">
      <dgm:prSet presAssocID="{78EF4790-9584-4F23-A941-171C4BE40F2C}" presName="linear" presStyleCnt="0">
        <dgm:presLayoutVars>
          <dgm:animLvl val="lvl"/>
          <dgm:resizeHandles val="exact"/>
        </dgm:presLayoutVars>
      </dgm:prSet>
      <dgm:spPr/>
    </dgm:pt>
    <dgm:pt modelId="{CCF06772-E67A-4DF8-A4C8-CC17C0EF1803}" type="pres">
      <dgm:prSet presAssocID="{8C9A0A65-AB03-4A0E-885B-F668B68DBEFF}" presName="parentText" presStyleLbl="node1" presStyleIdx="0" presStyleCnt="3">
        <dgm:presLayoutVars>
          <dgm:chMax val="0"/>
          <dgm:bulletEnabled val="1"/>
        </dgm:presLayoutVars>
      </dgm:prSet>
      <dgm:spPr/>
    </dgm:pt>
    <dgm:pt modelId="{FC930F41-5682-4798-ACD6-7722AEE57D29}" type="pres">
      <dgm:prSet presAssocID="{1C8CBDEA-A96F-4F08-994A-71FB2FB467A9}" presName="spacer" presStyleCnt="0"/>
      <dgm:spPr/>
    </dgm:pt>
    <dgm:pt modelId="{594A13E5-3D0C-4C27-B48D-747FE2673175}" type="pres">
      <dgm:prSet presAssocID="{2A22CF4C-CB08-4249-879B-3A9DF109EAEE}" presName="parentText" presStyleLbl="node1" presStyleIdx="1" presStyleCnt="3">
        <dgm:presLayoutVars>
          <dgm:chMax val="0"/>
          <dgm:bulletEnabled val="1"/>
        </dgm:presLayoutVars>
      </dgm:prSet>
      <dgm:spPr/>
    </dgm:pt>
    <dgm:pt modelId="{A04DB517-86BD-47E0-97C2-F3AF1CD7E3F7}" type="pres">
      <dgm:prSet presAssocID="{7DD127E2-1F9F-4E00-A9A2-263B98E93D85}" presName="spacer" presStyleCnt="0"/>
      <dgm:spPr/>
    </dgm:pt>
    <dgm:pt modelId="{D3B335C5-E70E-4621-BE56-DFC7F7219220}" type="pres">
      <dgm:prSet presAssocID="{230FAC1F-EC80-400A-A4B7-BF36EDF268BD}" presName="parentText" presStyleLbl="node1" presStyleIdx="2" presStyleCnt="3">
        <dgm:presLayoutVars>
          <dgm:chMax val="0"/>
          <dgm:bulletEnabled val="1"/>
        </dgm:presLayoutVars>
      </dgm:prSet>
      <dgm:spPr/>
    </dgm:pt>
  </dgm:ptLst>
  <dgm:cxnLst>
    <dgm:cxn modelId="{A39AAC09-F1DA-4981-91D8-4C9731CDDD82}" type="presOf" srcId="{2A22CF4C-CB08-4249-879B-3A9DF109EAEE}" destId="{594A13E5-3D0C-4C27-B48D-747FE2673175}" srcOrd="0" destOrd="0" presId="urn:microsoft.com/office/officeart/2005/8/layout/vList2"/>
    <dgm:cxn modelId="{455D932F-6CC5-4B43-92F8-5D17F6B5CA28}" srcId="{78EF4790-9584-4F23-A941-171C4BE40F2C}" destId="{2A22CF4C-CB08-4249-879B-3A9DF109EAEE}" srcOrd="1" destOrd="0" parTransId="{6679B484-8138-4702-BA39-CF4E27E4AF3C}" sibTransId="{7DD127E2-1F9F-4E00-A9A2-263B98E93D85}"/>
    <dgm:cxn modelId="{663BA180-5DEA-43C0-A58D-0C93D8215DAD}" type="presOf" srcId="{78EF4790-9584-4F23-A941-171C4BE40F2C}" destId="{443FF89C-A093-4809-8274-A4E949B30DAA}" srcOrd="0" destOrd="0" presId="urn:microsoft.com/office/officeart/2005/8/layout/vList2"/>
    <dgm:cxn modelId="{C4CD7FD7-5D0D-4B41-9880-F6744BB24243}" srcId="{78EF4790-9584-4F23-A941-171C4BE40F2C}" destId="{230FAC1F-EC80-400A-A4B7-BF36EDF268BD}" srcOrd="2" destOrd="0" parTransId="{74A37009-4DC9-4F7D-87ED-83509807E677}" sibTransId="{AAF91646-B0C4-4C24-A8C7-CB68378D8778}"/>
    <dgm:cxn modelId="{55CB6BDA-2DCC-4658-912D-A8657E88E40E}" srcId="{78EF4790-9584-4F23-A941-171C4BE40F2C}" destId="{8C9A0A65-AB03-4A0E-885B-F668B68DBEFF}" srcOrd="0" destOrd="0" parTransId="{76018D75-5115-4CAC-9370-C55BB96311A2}" sibTransId="{1C8CBDEA-A96F-4F08-994A-71FB2FB467A9}"/>
    <dgm:cxn modelId="{327373E8-5668-4E93-A156-514559EC2347}" type="presOf" srcId="{8C9A0A65-AB03-4A0E-885B-F668B68DBEFF}" destId="{CCF06772-E67A-4DF8-A4C8-CC17C0EF1803}" srcOrd="0" destOrd="0" presId="urn:microsoft.com/office/officeart/2005/8/layout/vList2"/>
    <dgm:cxn modelId="{4EB5D6F8-89AD-415D-81BA-3247B2E77711}" type="presOf" srcId="{230FAC1F-EC80-400A-A4B7-BF36EDF268BD}" destId="{D3B335C5-E70E-4621-BE56-DFC7F7219220}" srcOrd="0" destOrd="0" presId="urn:microsoft.com/office/officeart/2005/8/layout/vList2"/>
    <dgm:cxn modelId="{391370C8-1C20-49A9-9FB6-55EC1674A808}" type="presParOf" srcId="{443FF89C-A093-4809-8274-A4E949B30DAA}" destId="{CCF06772-E67A-4DF8-A4C8-CC17C0EF1803}" srcOrd="0" destOrd="0" presId="urn:microsoft.com/office/officeart/2005/8/layout/vList2"/>
    <dgm:cxn modelId="{995A358F-43AE-448D-A73B-A59B93C6FA5A}" type="presParOf" srcId="{443FF89C-A093-4809-8274-A4E949B30DAA}" destId="{FC930F41-5682-4798-ACD6-7722AEE57D29}" srcOrd="1" destOrd="0" presId="urn:microsoft.com/office/officeart/2005/8/layout/vList2"/>
    <dgm:cxn modelId="{5BF506EF-84F4-4CB2-A1DD-CEA6DC00F8A2}" type="presParOf" srcId="{443FF89C-A093-4809-8274-A4E949B30DAA}" destId="{594A13E5-3D0C-4C27-B48D-747FE2673175}" srcOrd="2" destOrd="0" presId="urn:microsoft.com/office/officeart/2005/8/layout/vList2"/>
    <dgm:cxn modelId="{8E5A396D-AEB7-4167-B9F4-FB20C6DB4BC6}" type="presParOf" srcId="{443FF89C-A093-4809-8274-A4E949B30DAA}" destId="{A04DB517-86BD-47E0-97C2-F3AF1CD7E3F7}" srcOrd="3" destOrd="0" presId="urn:microsoft.com/office/officeart/2005/8/layout/vList2"/>
    <dgm:cxn modelId="{B20FF245-6585-4995-A096-9887EBD86306}" type="presParOf" srcId="{443FF89C-A093-4809-8274-A4E949B30DAA}" destId="{D3B335C5-E70E-4621-BE56-DFC7F721922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1B0FF-0D93-4108-AEA6-A4BA88B30F47}">
      <dsp:nvSpPr>
        <dsp:cNvPr id="0" name=""/>
        <dsp:cNvSpPr/>
      </dsp:nvSpPr>
      <dsp:spPr>
        <a:xfrm>
          <a:off x="0" y="0"/>
          <a:ext cx="6512329" cy="1025881"/>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ja-JP" altLang="en-US" sz="1900" b="1" i="0" u="none" kern="1200" dirty="0">
              <a:effectLst>
                <a:outerShdw blurRad="38100" dist="38100" dir="2700000" algn="tl">
                  <a:srgbClr val="000000">
                    <a:alpha val="43137"/>
                  </a:srgbClr>
                </a:outerShdw>
              </a:effectLst>
            </a:rPr>
            <a:t>企画書の作成</a:t>
          </a:r>
          <a:endParaRPr lang="ja-JP" sz="1900" b="1" i="0" u="none" kern="1200" dirty="0">
            <a:effectLst>
              <a:outerShdw blurRad="38100" dist="38100" dir="2700000" algn="tl">
                <a:srgbClr val="000000">
                  <a:alpha val="43137"/>
                </a:srgbClr>
              </a:outerShdw>
            </a:effectLst>
          </a:endParaRPr>
        </a:p>
      </dsp:txBody>
      <dsp:txXfrm>
        <a:off x="30047" y="30047"/>
        <a:ext cx="5405323" cy="965787"/>
      </dsp:txXfrm>
    </dsp:sp>
    <dsp:sp modelId="{72DF6148-C7D3-40F0-B5F5-7BEEB641A55F}">
      <dsp:nvSpPr>
        <dsp:cNvPr id="0" name=""/>
        <dsp:cNvSpPr/>
      </dsp:nvSpPr>
      <dsp:spPr>
        <a:xfrm>
          <a:off x="574617" y="1196861"/>
          <a:ext cx="6512329" cy="1025881"/>
        </a:xfrm>
        <a:prstGeom prst="roundRect">
          <a:avLst>
            <a:gd name="adj" fmla="val 10000"/>
          </a:avLst>
        </a:prstGeom>
        <a:solidFill>
          <a:schemeClr val="bg1">
            <a:lumMod val="65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altLang="ja-JP" sz="1900" b="1" kern="1200" dirty="0">
              <a:effectLst>
                <a:outerShdw blurRad="38100" dist="38100" dir="2700000" algn="tl">
                  <a:srgbClr val="000000">
                    <a:alpha val="43137"/>
                  </a:srgbClr>
                </a:outerShdw>
              </a:effectLst>
            </a:rPr>
            <a:t>Figma</a:t>
          </a:r>
          <a:r>
            <a:rPr lang="ja-JP" altLang="en-US" sz="1900" b="1" kern="1200" dirty="0">
              <a:effectLst>
                <a:outerShdw blurRad="38100" dist="38100" dir="2700000" algn="tl">
                  <a:srgbClr val="000000">
                    <a:alpha val="43137"/>
                  </a:srgbClr>
                </a:outerShdw>
              </a:effectLst>
            </a:rPr>
            <a:t>を使用しイメージをまとめる</a:t>
          </a:r>
          <a:endParaRPr lang="ja-JP" sz="1900" b="1" kern="1200" dirty="0">
            <a:effectLst>
              <a:outerShdw blurRad="38100" dist="38100" dir="2700000" algn="tl">
                <a:srgbClr val="000000">
                  <a:alpha val="43137"/>
                </a:srgbClr>
              </a:outerShdw>
            </a:effectLst>
          </a:endParaRPr>
        </a:p>
      </dsp:txBody>
      <dsp:txXfrm>
        <a:off x="604664" y="1226908"/>
        <a:ext cx="5210795" cy="965787"/>
      </dsp:txXfrm>
    </dsp:sp>
    <dsp:sp modelId="{6F0B94A0-D7F8-4E12-A3A9-7875AB1712DC}">
      <dsp:nvSpPr>
        <dsp:cNvPr id="0" name=""/>
        <dsp:cNvSpPr/>
      </dsp:nvSpPr>
      <dsp:spPr>
        <a:xfrm>
          <a:off x="1149234" y="2393722"/>
          <a:ext cx="6512329" cy="1025881"/>
        </a:xfrm>
        <a:prstGeom prst="roundRect">
          <a:avLst>
            <a:gd name="adj" fmla="val 1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altLang="ja-JP" sz="1900" b="1" kern="1200" dirty="0">
              <a:effectLst>
                <a:outerShdw blurRad="38100" dist="38100" dir="2700000" algn="tl">
                  <a:srgbClr val="000000">
                    <a:alpha val="43137"/>
                  </a:srgbClr>
                </a:outerShdw>
              </a:effectLst>
            </a:rPr>
            <a:t>chatGPT</a:t>
          </a:r>
          <a:r>
            <a:rPr lang="ja-JP" altLang="en-US" sz="1900" b="1" kern="1200" dirty="0">
              <a:effectLst>
                <a:outerShdw blurRad="38100" dist="38100" dir="2700000" algn="tl">
                  <a:srgbClr val="000000">
                    <a:alpha val="43137"/>
                  </a:srgbClr>
                </a:outerShdw>
              </a:effectLst>
            </a:rPr>
            <a:t>の力も借りながらプログラムを作成</a:t>
          </a:r>
          <a:endParaRPr lang="ja-JP" sz="1900" b="1" kern="1200" dirty="0">
            <a:effectLst>
              <a:outerShdw blurRad="38100" dist="38100" dir="2700000" algn="tl">
                <a:srgbClr val="000000">
                  <a:alpha val="43137"/>
                </a:srgbClr>
              </a:outerShdw>
            </a:effectLst>
          </a:endParaRPr>
        </a:p>
      </dsp:txBody>
      <dsp:txXfrm>
        <a:off x="1179281" y="2423769"/>
        <a:ext cx="5210795" cy="965787"/>
      </dsp:txXfrm>
    </dsp:sp>
    <dsp:sp modelId="{B9B28C50-522A-4CAE-B9B8-156785233FF6}">
      <dsp:nvSpPr>
        <dsp:cNvPr id="0" name=""/>
        <dsp:cNvSpPr/>
      </dsp:nvSpPr>
      <dsp:spPr>
        <a:xfrm>
          <a:off x="5845506" y="777959"/>
          <a:ext cx="666822" cy="666822"/>
        </a:xfrm>
        <a:prstGeom prst="downArrow">
          <a:avLst>
            <a:gd name="adj1" fmla="val 55000"/>
            <a:gd name="adj2" fmla="val 45000"/>
          </a:avLst>
        </a:prstGeom>
        <a:solidFill>
          <a:schemeClr val="accent1">
            <a:alpha val="90000"/>
          </a:schemeClr>
        </a:solidFill>
        <a:ln w="12700" cap="flat" cmpd="sng" algn="ctr">
          <a:solidFill>
            <a:schemeClr val="bg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kumimoji="1" lang="ja-JP" altLang="en-US" sz="1900" kern="1200"/>
        </a:p>
      </dsp:txBody>
      <dsp:txXfrm>
        <a:off x="5995541" y="777959"/>
        <a:ext cx="366752" cy="501784"/>
      </dsp:txXfrm>
    </dsp:sp>
    <dsp:sp modelId="{45B54F60-9FA9-4A68-B53D-35DB5A536C1F}">
      <dsp:nvSpPr>
        <dsp:cNvPr id="0" name=""/>
        <dsp:cNvSpPr/>
      </dsp:nvSpPr>
      <dsp:spPr>
        <a:xfrm>
          <a:off x="6420123" y="1967982"/>
          <a:ext cx="666822" cy="666822"/>
        </a:xfrm>
        <a:prstGeom prst="downArrow">
          <a:avLst>
            <a:gd name="adj1" fmla="val 55000"/>
            <a:gd name="adj2" fmla="val 45000"/>
          </a:avLst>
        </a:prstGeom>
        <a:solidFill>
          <a:schemeClr val="accent1">
            <a:alpha val="90000"/>
          </a:schemeClr>
        </a:solidFill>
        <a:ln w="12700" cap="flat" cmpd="sng" algn="ctr">
          <a:solidFill>
            <a:schemeClr val="bg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kumimoji="1" lang="ja-JP" altLang="en-US" sz="1900" kern="1200"/>
        </a:p>
      </dsp:txBody>
      <dsp:txXfrm>
        <a:off x="6570158" y="1967982"/>
        <a:ext cx="366752" cy="5017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06772-E67A-4DF8-A4C8-CC17C0EF1803}">
      <dsp:nvSpPr>
        <dsp:cNvPr id="0" name=""/>
        <dsp:cNvSpPr/>
      </dsp:nvSpPr>
      <dsp:spPr>
        <a:xfrm>
          <a:off x="0" y="27262"/>
          <a:ext cx="7562490" cy="1085760"/>
        </a:xfrm>
        <a:prstGeom prst="round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ja-JP" sz="3200" b="1" kern="1200" dirty="0">
              <a:effectLst>
                <a:outerShdw blurRad="50800" dist="38100" dir="2700000" algn="tl" rotWithShape="0">
                  <a:prstClr val="black">
                    <a:alpha val="40000"/>
                  </a:prstClr>
                </a:outerShdw>
              </a:effectLst>
            </a:rPr>
            <a:t>ログイン画面</a:t>
          </a:r>
        </a:p>
      </dsp:txBody>
      <dsp:txXfrm>
        <a:off x="53002" y="80264"/>
        <a:ext cx="7456486" cy="979756"/>
      </dsp:txXfrm>
    </dsp:sp>
    <dsp:sp modelId="{594A13E5-3D0C-4C27-B48D-747FE2673175}">
      <dsp:nvSpPr>
        <dsp:cNvPr id="0" name=""/>
        <dsp:cNvSpPr/>
      </dsp:nvSpPr>
      <dsp:spPr>
        <a:xfrm>
          <a:off x="0" y="1205183"/>
          <a:ext cx="7562490" cy="1085760"/>
        </a:xfrm>
        <a:prstGeom prst="round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kumimoji="1" lang="ja-JP" sz="3200" b="1" kern="1200" dirty="0">
              <a:effectLst>
                <a:outerShdw blurRad="50800" dist="38100" dir="2700000" algn="tl" rotWithShape="0">
                  <a:prstClr val="black">
                    <a:alpha val="40000"/>
                  </a:prstClr>
                </a:outerShdw>
              </a:effectLst>
            </a:rPr>
            <a:t>トップ画面の一部機能</a:t>
          </a:r>
          <a:endParaRPr lang="ja-JP" sz="3200" b="1" kern="1200" dirty="0">
            <a:effectLst>
              <a:outerShdw blurRad="50800" dist="38100" dir="2700000" algn="tl" rotWithShape="0">
                <a:prstClr val="black">
                  <a:alpha val="40000"/>
                </a:prstClr>
              </a:outerShdw>
            </a:effectLst>
          </a:endParaRPr>
        </a:p>
      </dsp:txBody>
      <dsp:txXfrm>
        <a:off x="53002" y="1258185"/>
        <a:ext cx="7456486" cy="979756"/>
      </dsp:txXfrm>
    </dsp:sp>
    <dsp:sp modelId="{D3B335C5-E70E-4621-BE56-DFC7F7219220}">
      <dsp:nvSpPr>
        <dsp:cNvPr id="0" name=""/>
        <dsp:cNvSpPr/>
      </dsp:nvSpPr>
      <dsp:spPr>
        <a:xfrm>
          <a:off x="0" y="2383103"/>
          <a:ext cx="7562490" cy="1085760"/>
        </a:xfrm>
        <a:prstGeom prst="round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kumimoji="1" lang="ja-JP" sz="3200" b="1" kern="1200" dirty="0">
              <a:effectLst>
                <a:outerShdw blurRad="50800" dist="38100" dir="2700000" algn="tl" rotWithShape="0">
                  <a:prstClr val="black">
                    <a:alpha val="40000"/>
                  </a:prstClr>
                </a:outerShdw>
              </a:effectLst>
            </a:rPr>
            <a:t>データベースとの連携（</a:t>
          </a:r>
          <a:r>
            <a:rPr kumimoji="1" lang="en-US" sz="3200" b="1" kern="1200" dirty="0">
              <a:effectLst>
                <a:outerShdw blurRad="50800" dist="38100" dir="2700000" algn="tl" rotWithShape="0">
                  <a:prstClr val="black">
                    <a:alpha val="40000"/>
                  </a:prstClr>
                </a:outerShdw>
              </a:effectLst>
            </a:rPr>
            <a:t>SQLite</a:t>
          </a:r>
          <a:r>
            <a:rPr kumimoji="1" lang="ja-JP" sz="3200" b="1" kern="1200" dirty="0">
              <a:effectLst>
                <a:outerShdw blurRad="50800" dist="38100" dir="2700000" algn="tl" rotWithShape="0">
                  <a:prstClr val="black">
                    <a:alpha val="40000"/>
                  </a:prstClr>
                </a:outerShdw>
              </a:effectLst>
            </a:rPr>
            <a:t>）</a:t>
          </a:r>
          <a:endParaRPr lang="ja-JP" sz="3200" b="1" kern="1200" dirty="0">
            <a:effectLst>
              <a:outerShdw blurRad="50800" dist="38100" dir="2700000" algn="tl" rotWithShape="0">
                <a:prstClr val="black">
                  <a:alpha val="40000"/>
                </a:prstClr>
              </a:outerShdw>
            </a:effectLst>
          </a:endParaRPr>
        </a:p>
      </dsp:txBody>
      <dsp:txXfrm>
        <a:off x="53002" y="2436105"/>
        <a:ext cx="7456486" cy="97975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7/3/2023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63311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7/3/2023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2633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7/3/2023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9083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7/3/2023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2041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7/3/2023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7227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7/3/2023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89466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7/3/2023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3974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7/3/2023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55475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7/3/2023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2419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7/3/2023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03730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7/3/2023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0492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lIns="109728" tIns="109728" rIns="109728" bIns="91440" anchor="ctr"/>
          <a:lstStyle>
            <a:lvl1pPr algn="l">
              <a:defRPr sz="900" spc="50">
                <a:solidFill>
                  <a:schemeClr val="tx1">
                    <a:alpha val="60000"/>
                  </a:schemeClr>
                </a:solidFill>
                <a:latin typeface="+mn-lt"/>
              </a:defRPr>
            </a:lvl1pPr>
          </a:lstStyle>
          <a:p>
            <a:fld id="{57E0CF6C-748E-4B7A-BC8B-3011EF78ED13}" type="datetime1">
              <a:rPr lang="en-US" smtClean="0"/>
              <a:pPr/>
              <a:t>7/3/2023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lIns="109728" tIns="109728" rIns="109728" bIns="91440" anchor="ctr"/>
          <a:lstStyle>
            <a:lvl1pPr algn="ctr">
              <a:defRPr sz="900" spc="5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lIns="109728" tIns="109728" rIns="109728" bIns="91440" anchor="ctr"/>
          <a:lstStyle>
            <a:lvl1pPr algn="r">
              <a:defRPr sz="900" spc="5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54865660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70" r:id="rId8"/>
    <p:sldLayoutId id="2147483667" r:id="rId9"/>
    <p:sldLayoutId id="2147483668" r:id="rId10"/>
    <p:sldLayoutId id="2147483669" r:id="rId11"/>
  </p:sldLayoutIdLst>
  <p:hf sldNum="0" hdr="0" ftr="0" dt="0"/>
  <p:txStyles>
    <p:titleStyle>
      <a:lvl1pPr algn="l" defTabSz="914400" rtl="0" eaLnBrk="1" latinLnBrk="0" hangingPunct="1">
        <a:lnSpc>
          <a:spcPct val="100000"/>
        </a:lnSpc>
        <a:spcBef>
          <a:spcPct val="0"/>
        </a:spcBef>
        <a:buNone/>
        <a:defRPr sz="4200" b="0" kern="1200" spc="13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accent1"/>
        </a:buClr>
        <a:buFont typeface="Arial" panose="020B0604020202020204" pitchFamily="34" charset="0"/>
        <a:buChar char="•"/>
        <a:defRPr sz="2400" kern="1200" spc="90">
          <a:solidFill>
            <a:schemeClr val="tx1"/>
          </a:solidFill>
          <a:latin typeface="+mn-lt"/>
          <a:ea typeface="+mn-ea"/>
          <a:cs typeface="+mn-cs"/>
        </a:defRPr>
      </a:lvl1pPr>
      <a:lvl2pPr marL="685800" indent="-228600" algn="l" defTabSz="914400" rtl="0" eaLnBrk="1" latinLnBrk="0" hangingPunct="1">
        <a:lnSpc>
          <a:spcPct val="114000"/>
        </a:lnSpc>
        <a:spcBef>
          <a:spcPts val="500"/>
        </a:spcBef>
        <a:buClr>
          <a:schemeClr val="accent1"/>
        </a:buClr>
        <a:buFont typeface="Arial" panose="020B0604020202020204" pitchFamily="34" charset="0"/>
        <a:buChar char="•"/>
        <a:defRPr sz="2000" kern="1200" spc="90">
          <a:solidFill>
            <a:schemeClr val="tx1"/>
          </a:solidFill>
          <a:latin typeface="+mn-lt"/>
          <a:ea typeface="+mn-ea"/>
          <a:cs typeface="+mn-cs"/>
        </a:defRPr>
      </a:lvl2pPr>
      <a:lvl3pPr marL="1143000" indent="-228600" algn="l" defTabSz="914400" rtl="0" eaLnBrk="1" latinLnBrk="0" hangingPunct="1">
        <a:lnSpc>
          <a:spcPct val="114000"/>
        </a:lnSpc>
        <a:spcBef>
          <a:spcPts val="500"/>
        </a:spcBef>
        <a:buClr>
          <a:schemeClr val="accent1"/>
        </a:buClr>
        <a:buFont typeface="Arial" panose="020B0604020202020204" pitchFamily="34" charset="0"/>
        <a:buChar char="•"/>
        <a:defRPr sz="1800" kern="1200" spc="90">
          <a:solidFill>
            <a:schemeClr val="tx1"/>
          </a:solidFill>
          <a:latin typeface="+mn-lt"/>
          <a:ea typeface="+mn-ea"/>
          <a:cs typeface="+mn-cs"/>
        </a:defRPr>
      </a:lvl3pPr>
      <a:lvl4pPr marL="1600200" indent="-228600" algn="l" defTabSz="914400" rtl="0" eaLnBrk="1" latinLnBrk="0" hangingPunct="1">
        <a:lnSpc>
          <a:spcPct val="114000"/>
        </a:lnSpc>
        <a:spcBef>
          <a:spcPts val="500"/>
        </a:spcBef>
        <a:buClr>
          <a:schemeClr val="accent1"/>
        </a:buClr>
        <a:buFont typeface="Arial" panose="020B0604020202020204" pitchFamily="34" charset="0"/>
        <a:buChar char="•"/>
        <a:defRPr sz="1600" kern="1200" spc="90">
          <a:solidFill>
            <a:schemeClr val="tx1"/>
          </a:solidFill>
          <a:latin typeface="+mn-lt"/>
          <a:ea typeface="+mn-ea"/>
          <a:cs typeface="+mn-cs"/>
        </a:defRPr>
      </a:lvl4pPr>
      <a:lvl5pPr marL="2057400" indent="-228600" algn="l" defTabSz="914400" rtl="0" eaLnBrk="1" latinLnBrk="0" hangingPunct="1">
        <a:lnSpc>
          <a:spcPct val="114000"/>
        </a:lnSpc>
        <a:spcBef>
          <a:spcPts val="500"/>
        </a:spcBef>
        <a:buClr>
          <a:schemeClr val="accent1"/>
        </a:buClr>
        <a:buFont typeface="Arial" panose="020B0604020202020204" pitchFamily="34" charset="0"/>
        <a:buChar char="•"/>
        <a:defRPr sz="160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3"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4" name="Picture 3" descr="カラフルな葉のパターン">
            <a:extLst>
              <a:ext uri="{FF2B5EF4-FFF2-40B4-BE49-F238E27FC236}">
                <a16:creationId xmlns:a16="http://schemas.microsoft.com/office/drawing/2014/main" id="{F15DE254-A4DF-8570-D3B3-3CDD3AC628C1}"/>
              </a:ext>
            </a:extLst>
          </p:cNvPr>
          <p:cNvPicPr>
            <a:picLocks noChangeAspect="1"/>
          </p:cNvPicPr>
          <p:nvPr/>
        </p:nvPicPr>
        <p:blipFill rotWithShape="1">
          <a:blip r:embed="rId2">
            <a:alphaModFix amt="60000"/>
          </a:blip>
          <a:srcRect t="5761" b="13898"/>
          <a:stretch/>
        </p:blipFill>
        <p:spPr>
          <a:xfrm>
            <a:off x="20" y="10"/>
            <a:ext cx="12191980" cy="6856614"/>
          </a:xfrm>
          <a:prstGeom prst="rect">
            <a:avLst/>
          </a:prstGeom>
        </p:spPr>
      </p:pic>
      <p:sp>
        <p:nvSpPr>
          <p:cNvPr id="2" name="タイトル 1">
            <a:extLst>
              <a:ext uri="{FF2B5EF4-FFF2-40B4-BE49-F238E27FC236}">
                <a16:creationId xmlns:a16="http://schemas.microsoft.com/office/drawing/2014/main" id="{B03C2623-8D2C-81C3-FC55-15DE1C4A7F95}"/>
              </a:ext>
            </a:extLst>
          </p:cNvPr>
          <p:cNvSpPr>
            <a:spLocks noGrp="1"/>
          </p:cNvSpPr>
          <p:nvPr>
            <p:ph type="ctrTitle"/>
          </p:nvPr>
        </p:nvSpPr>
        <p:spPr>
          <a:xfrm>
            <a:off x="838200" y="740211"/>
            <a:ext cx="8012502" cy="3163864"/>
          </a:xfrm>
        </p:spPr>
        <p:txBody>
          <a:bodyPr>
            <a:normAutofit/>
          </a:bodyPr>
          <a:lstStyle/>
          <a:p>
            <a:pPr algn="l"/>
            <a:r>
              <a:rPr kumimoji="1" lang="ja-JP" altLang="en-US" sz="5200" b="1" dirty="0">
                <a:solidFill>
                  <a:srgbClr val="FFFFFF"/>
                </a:solidFill>
              </a:rPr>
              <a:t>プラットフォーム開発</a:t>
            </a:r>
          </a:p>
        </p:txBody>
      </p:sp>
      <p:sp>
        <p:nvSpPr>
          <p:cNvPr id="3" name="字幕 2">
            <a:extLst>
              <a:ext uri="{FF2B5EF4-FFF2-40B4-BE49-F238E27FC236}">
                <a16:creationId xmlns:a16="http://schemas.microsoft.com/office/drawing/2014/main" id="{89D8A9FD-80BE-DA86-7552-4A40B420CF31}"/>
              </a:ext>
            </a:extLst>
          </p:cNvPr>
          <p:cNvSpPr>
            <a:spLocks noGrp="1"/>
          </p:cNvSpPr>
          <p:nvPr>
            <p:ph type="subTitle" idx="1"/>
          </p:nvPr>
        </p:nvSpPr>
        <p:spPr>
          <a:xfrm>
            <a:off x="838200" y="4074515"/>
            <a:ext cx="8012502" cy="1279124"/>
          </a:xfrm>
        </p:spPr>
        <p:txBody>
          <a:bodyPr>
            <a:normAutofit/>
          </a:bodyPr>
          <a:lstStyle/>
          <a:p>
            <a:pPr algn="l">
              <a:lnSpc>
                <a:spcPct val="80000"/>
              </a:lnSpc>
            </a:pPr>
            <a:r>
              <a:rPr kumimoji="1" lang="ja-JP" altLang="en-US" sz="2800" b="1" dirty="0">
                <a:solidFill>
                  <a:srgbClr val="FFFFFF"/>
                </a:solidFill>
              </a:rPr>
              <a:t>三瓶</a:t>
            </a:r>
            <a:r>
              <a:rPr kumimoji="1" lang="en-US" altLang="ja-JP" sz="2800" b="1" dirty="0">
                <a:solidFill>
                  <a:srgbClr val="FFFFFF"/>
                </a:solidFill>
              </a:rPr>
              <a:t> </a:t>
            </a:r>
            <a:r>
              <a:rPr kumimoji="1" lang="ja-JP" altLang="en-US" sz="2800" b="1" dirty="0">
                <a:solidFill>
                  <a:srgbClr val="FFFFFF"/>
                </a:solidFill>
              </a:rPr>
              <a:t>眞</a:t>
            </a:r>
            <a:endParaRPr kumimoji="1" lang="en-US" altLang="ja-JP" sz="2800" b="1" dirty="0">
              <a:solidFill>
                <a:srgbClr val="FFFFFF"/>
              </a:solidFill>
            </a:endParaRPr>
          </a:p>
          <a:p>
            <a:pPr algn="l">
              <a:lnSpc>
                <a:spcPct val="80000"/>
              </a:lnSpc>
            </a:pPr>
            <a:r>
              <a:rPr lang="ja-JP" altLang="en-US" sz="2800" b="1" i="0" dirty="0">
                <a:solidFill>
                  <a:srgbClr val="FFFFFF"/>
                </a:solidFill>
                <a:effectLst/>
                <a:latin typeface="Segoe UI" panose="020B0502040204020203" pitchFamily="34" charset="0"/>
              </a:rPr>
              <a:t>造酒 翔</a:t>
            </a:r>
          </a:p>
          <a:p>
            <a:pPr algn="l">
              <a:lnSpc>
                <a:spcPct val="80000"/>
              </a:lnSpc>
            </a:pPr>
            <a:endParaRPr kumimoji="1" lang="ja-JP" altLang="en-US" sz="2200" dirty="0">
              <a:solidFill>
                <a:srgbClr val="FFFFFF"/>
              </a:solidFill>
            </a:endParaRPr>
          </a:p>
        </p:txBody>
      </p:sp>
    </p:spTree>
    <p:extLst>
      <p:ext uri="{BB962C8B-B14F-4D97-AF65-F5344CB8AC3E}">
        <p14:creationId xmlns:p14="http://schemas.microsoft.com/office/powerpoint/2010/main" val="4284393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1641528" y="415637"/>
            <a:ext cx="3294570" cy="1600124"/>
          </a:xfrm>
        </p:spPr>
        <p:txBody>
          <a:bodyPr>
            <a:normAutofit/>
          </a:bodyPr>
          <a:lstStyle/>
          <a:p>
            <a:r>
              <a:rPr kumimoji="1" lang="ja-JP" altLang="en-US" sz="4800" b="1" dirty="0">
                <a:solidFill>
                  <a:schemeClr val="tx1">
                    <a:lumMod val="50000"/>
                    <a:lumOff val="50000"/>
                  </a:schemeClr>
                </a:solidFill>
              </a:rPr>
              <a:t>アプリ</a:t>
            </a:r>
          </a:p>
        </p:txBody>
      </p:sp>
      <p:sp>
        <p:nvSpPr>
          <p:cNvPr id="7" name="コンテンツ プレースホルダー 6">
            <a:extLst>
              <a:ext uri="{FF2B5EF4-FFF2-40B4-BE49-F238E27FC236}">
                <a16:creationId xmlns:a16="http://schemas.microsoft.com/office/drawing/2014/main" id="{3A7CD980-B979-D626-EF2E-49BEDC8AA0A8}"/>
              </a:ext>
            </a:extLst>
          </p:cNvPr>
          <p:cNvSpPr>
            <a:spLocks noGrp="1"/>
          </p:cNvSpPr>
          <p:nvPr>
            <p:ph idx="1"/>
          </p:nvPr>
        </p:nvSpPr>
        <p:spPr>
          <a:xfrm>
            <a:off x="2172409" y="2303253"/>
            <a:ext cx="7847182" cy="4236093"/>
          </a:xfrm>
        </p:spPr>
        <p:txBody>
          <a:bodyPr/>
          <a:lstStyle/>
          <a:p>
            <a:pPr marL="0" indent="0">
              <a:buClr>
                <a:schemeClr val="tx1">
                  <a:lumMod val="50000"/>
                  <a:lumOff val="50000"/>
                </a:schemeClr>
              </a:buClr>
              <a:buNone/>
            </a:pPr>
            <a:r>
              <a:rPr lang="ja-JP" altLang="en-US" sz="3200" dirty="0">
                <a:solidFill>
                  <a:schemeClr val="tx1">
                    <a:lumMod val="50000"/>
                    <a:lumOff val="50000"/>
                  </a:schemeClr>
                </a:solidFill>
              </a:rPr>
              <a:t>日本では</a:t>
            </a:r>
            <a:r>
              <a:rPr lang="ja-JP" altLang="en-US" sz="3200" b="1" dirty="0">
                <a:solidFill>
                  <a:srgbClr val="D8DEE1"/>
                </a:solidFill>
              </a:rPr>
              <a:t>１</a:t>
            </a:r>
            <a:r>
              <a:rPr lang="ja-JP" altLang="en-US" sz="3200" b="1" dirty="0">
                <a:solidFill>
                  <a:schemeClr val="tx1">
                    <a:lumMod val="50000"/>
                    <a:lumOff val="50000"/>
                  </a:schemeClr>
                </a:solidFill>
              </a:rPr>
              <a:t>年間</a:t>
            </a:r>
            <a:r>
              <a:rPr lang="ja-JP" altLang="en-US" sz="3200" dirty="0">
                <a:solidFill>
                  <a:schemeClr val="tx1">
                    <a:lumMod val="50000"/>
                    <a:lumOff val="50000"/>
                  </a:schemeClr>
                </a:solidFill>
              </a:rPr>
              <a:t>で、</a:t>
            </a:r>
            <a:r>
              <a:rPr lang="ja-JP" altLang="en-US" sz="3200" b="1" dirty="0">
                <a:solidFill>
                  <a:schemeClr val="tx1">
                    <a:lumMod val="50000"/>
                    <a:lumOff val="50000"/>
                  </a:schemeClr>
                </a:solidFill>
              </a:rPr>
              <a:t> 　　　　　　　　　　　　　　　　　　　　　　　　　　　　　　　　　　　　　　　　　　　　　　　　　　　　　　　　　　　　　　　　　　　　　　　　　　　　　　　　　　　　　約</a:t>
            </a:r>
            <a:r>
              <a:rPr lang="en-US" altLang="ja-JP" sz="3200" b="1" dirty="0">
                <a:solidFill>
                  <a:srgbClr val="D8DEE1"/>
                </a:solidFill>
              </a:rPr>
              <a:t>612</a:t>
            </a:r>
            <a:r>
              <a:rPr lang="ja-JP" altLang="en-US" sz="3200" b="1" dirty="0">
                <a:solidFill>
                  <a:srgbClr val="D8DEE1"/>
                </a:solidFill>
              </a:rPr>
              <a:t>万</a:t>
            </a:r>
            <a:r>
              <a:rPr lang="ja-JP" altLang="en-US" sz="3200" b="1" dirty="0">
                <a:solidFill>
                  <a:schemeClr val="tx1">
                    <a:lumMod val="50000"/>
                    <a:lumOff val="50000"/>
                  </a:schemeClr>
                </a:solidFill>
              </a:rPr>
              <a:t>トン</a:t>
            </a:r>
            <a:r>
              <a:rPr lang="ja-JP" altLang="en-US" sz="3200" dirty="0">
                <a:solidFill>
                  <a:schemeClr val="tx1">
                    <a:lumMod val="50000"/>
                    <a:lumOff val="50000"/>
                  </a:schemeClr>
                </a:solidFill>
              </a:rPr>
              <a:t>＝</a:t>
            </a:r>
            <a:r>
              <a:rPr lang="ja-JP" altLang="en-US" sz="3200" b="1" dirty="0">
                <a:solidFill>
                  <a:schemeClr val="tx1">
                    <a:lumMod val="50000"/>
                    <a:lumOff val="50000"/>
                  </a:schemeClr>
                </a:solidFill>
              </a:rPr>
              <a:t>東京ドーム約</a:t>
            </a:r>
            <a:r>
              <a:rPr lang="ja-JP" altLang="en-US" sz="3200" b="1" dirty="0">
                <a:solidFill>
                  <a:srgbClr val="D8DEE1"/>
                </a:solidFill>
              </a:rPr>
              <a:t>５</a:t>
            </a:r>
            <a:r>
              <a:rPr lang="ja-JP" altLang="en-US" sz="3200" b="1" dirty="0">
                <a:solidFill>
                  <a:schemeClr val="tx1">
                    <a:lumMod val="50000"/>
                    <a:lumOff val="50000"/>
                  </a:schemeClr>
                </a:solidFill>
              </a:rPr>
              <a:t>個分</a:t>
            </a:r>
            <a:endParaRPr lang="en-US" altLang="ja-JP" sz="3200" b="1" dirty="0">
              <a:solidFill>
                <a:schemeClr val="tx1">
                  <a:lumMod val="50000"/>
                  <a:lumOff val="50000"/>
                </a:schemeClr>
              </a:solidFill>
            </a:endParaRPr>
          </a:p>
          <a:p>
            <a:pPr marL="0" indent="0">
              <a:buClr>
                <a:schemeClr val="tx1">
                  <a:lumMod val="50000"/>
                  <a:lumOff val="50000"/>
                </a:schemeClr>
              </a:buClr>
              <a:buNone/>
            </a:pPr>
            <a:r>
              <a:rPr lang="ja-JP" altLang="en-US" sz="3200" dirty="0">
                <a:solidFill>
                  <a:schemeClr val="tx1">
                    <a:lumMod val="50000"/>
                    <a:lumOff val="50000"/>
                  </a:schemeClr>
                </a:solidFill>
              </a:rPr>
              <a:t>食品ロスがあることに驚かされ、今回は</a:t>
            </a:r>
            <a:endParaRPr lang="en-US" altLang="ja-JP" sz="3200" dirty="0">
              <a:solidFill>
                <a:schemeClr val="tx1">
                  <a:lumMod val="50000"/>
                  <a:lumOff val="50000"/>
                </a:schemeClr>
              </a:solidFill>
            </a:endParaRPr>
          </a:p>
          <a:p>
            <a:pPr marL="0" indent="0">
              <a:buClr>
                <a:schemeClr val="tx1">
                  <a:lumMod val="50000"/>
                  <a:lumOff val="50000"/>
                </a:schemeClr>
              </a:buClr>
              <a:buNone/>
            </a:pPr>
            <a:r>
              <a:rPr lang="ja-JP" altLang="en-US" sz="3200" dirty="0">
                <a:solidFill>
                  <a:schemeClr val="tx1">
                    <a:lumMod val="50000"/>
                    <a:lumOff val="50000"/>
                  </a:schemeClr>
                </a:solidFill>
              </a:rPr>
              <a:t>食品ロス削減アプリの作成に至りました</a:t>
            </a:r>
            <a:endParaRPr lang="en-US" altLang="ja-JP" sz="3200" dirty="0">
              <a:solidFill>
                <a:schemeClr val="tx1">
                  <a:lumMod val="50000"/>
                  <a:lumOff val="50000"/>
                </a:schemeClr>
              </a:solidFill>
            </a:endParaRPr>
          </a:p>
        </p:txBody>
      </p:sp>
      <p:sp>
        <p:nvSpPr>
          <p:cNvPr id="4" name="テキスト ボックス 3">
            <a:extLst>
              <a:ext uri="{FF2B5EF4-FFF2-40B4-BE49-F238E27FC236}">
                <a16:creationId xmlns:a16="http://schemas.microsoft.com/office/drawing/2014/main" id="{673A99A8-047C-9ADC-3B39-144DA513CC31}"/>
              </a:ext>
            </a:extLst>
          </p:cNvPr>
          <p:cNvSpPr txBox="1"/>
          <p:nvPr/>
        </p:nvSpPr>
        <p:spPr>
          <a:xfrm>
            <a:off x="3865418" y="2431473"/>
            <a:ext cx="630382" cy="584775"/>
          </a:xfrm>
          <a:prstGeom prst="rect">
            <a:avLst/>
          </a:prstGeom>
          <a:noFill/>
        </p:spPr>
        <p:txBody>
          <a:bodyPr wrap="square" rtlCol="0">
            <a:spAutoFit/>
          </a:bodyPr>
          <a:lstStyle/>
          <a:p>
            <a:r>
              <a:rPr lang="ja-JP" altLang="en-US" sz="3200" b="1" dirty="0">
                <a:solidFill>
                  <a:schemeClr val="accent1"/>
                </a:solidFill>
              </a:rPr>
              <a:t>１</a:t>
            </a:r>
            <a:endParaRPr kumimoji="1" lang="ja-JP" altLang="en-US" sz="3200" dirty="0"/>
          </a:p>
        </p:txBody>
      </p:sp>
      <p:sp>
        <p:nvSpPr>
          <p:cNvPr id="5" name="テキスト ボックス 4">
            <a:extLst>
              <a:ext uri="{FF2B5EF4-FFF2-40B4-BE49-F238E27FC236}">
                <a16:creationId xmlns:a16="http://schemas.microsoft.com/office/drawing/2014/main" id="{6059AB58-A7DE-751D-B25F-EFEAEA31CE08}"/>
              </a:ext>
            </a:extLst>
          </p:cNvPr>
          <p:cNvSpPr txBox="1"/>
          <p:nvPr/>
        </p:nvSpPr>
        <p:spPr>
          <a:xfrm>
            <a:off x="2449287" y="2998351"/>
            <a:ext cx="1826820" cy="584775"/>
          </a:xfrm>
          <a:prstGeom prst="rect">
            <a:avLst/>
          </a:prstGeom>
          <a:noFill/>
        </p:spPr>
        <p:txBody>
          <a:bodyPr wrap="square" rtlCol="0">
            <a:spAutoFit/>
          </a:bodyPr>
          <a:lstStyle/>
          <a:p>
            <a:pPr algn="ctr"/>
            <a:r>
              <a:rPr lang="en-US" altLang="ja-JP" sz="3200" b="1" dirty="0">
                <a:solidFill>
                  <a:schemeClr val="accent1"/>
                </a:solidFill>
              </a:rPr>
              <a:t>612</a:t>
            </a:r>
            <a:r>
              <a:rPr lang="ja-JP" altLang="en-US" sz="3200" b="1" dirty="0">
                <a:solidFill>
                  <a:schemeClr val="accent1"/>
                </a:solidFill>
              </a:rPr>
              <a:t>万</a:t>
            </a:r>
            <a:endParaRPr kumimoji="1" lang="ja-JP" altLang="en-US" sz="3200" dirty="0"/>
          </a:p>
        </p:txBody>
      </p:sp>
      <p:sp>
        <p:nvSpPr>
          <p:cNvPr id="6" name="テキスト ボックス 5">
            <a:extLst>
              <a:ext uri="{FF2B5EF4-FFF2-40B4-BE49-F238E27FC236}">
                <a16:creationId xmlns:a16="http://schemas.microsoft.com/office/drawing/2014/main" id="{AD479D9A-E11A-6C20-926B-BC1546C23BDF}"/>
              </a:ext>
            </a:extLst>
          </p:cNvPr>
          <p:cNvSpPr txBox="1"/>
          <p:nvPr/>
        </p:nvSpPr>
        <p:spPr>
          <a:xfrm>
            <a:off x="7645731" y="2998350"/>
            <a:ext cx="540328" cy="584775"/>
          </a:xfrm>
          <a:prstGeom prst="rect">
            <a:avLst/>
          </a:prstGeom>
          <a:noFill/>
        </p:spPr>
        <p:txBody>
          <a:bodyPr wrap="square" rtlCol="0">
            <a:spAutoFit/>
          </a:bodyPr>
          <a:lstStyle/>
          <a:p>
            <a:r>
              <a:rPr lang="ja-JP" altLang="en-US" sz="3200" b="1" dirty="0">
                <a:solidFill>
                  <a:schemeClr val="accent1"/>
                </a:solidFill>
              </a:rPr>
              <a:t>５</a:t>
            </a:r>
            <a:endParaRPr kumimoji="1" lang="ja-JP" altLang="en-US" sz="3200" dirty="0"/>
          </a:p>
        </p:txBody>
      </p:sp>
    </p:spTree>
    <p:extLst>
      <p:ext uri="{BB962C8B-B14F-4D97-AF65-F5344CB8AC3E}">
        <p14:creationId xmlns:p14="http://schemas.microsoft.com/office/powerpoint/2010/main" val="289531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11">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0" name="Group 13">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21" name="Picture 14">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2" name="Picture 15">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2008673" y="381000"/>
            <a:ext cx="3294570" cy="1600124"/>
          </a:xfrm>
        </p:spPr>
        <p:txBody>
          <a:bodyPr>
            <a:normAutofit/>
          </a:bodyPr>
          <a:lstStyle/>
          <a:p>
            <a:r>
              <a:rPr kumimoji="1" lang="ja-JP" altLang="en-US" sz="4800" b="1" dirty="0">
                <a:solidFill>
                  <a:schemeClr val="tx1">
                    <a:lumMod val="50000"/>
                    <a:lumOff val="50000"/>
                  </a:schemeClr>
                </a:solidFill>
              </a:rPr>
              <a:t>目標</a:t>
            </a:r>
          </a:p>
        </p:txBody>
      </p:sp>
      <p:sp>
        <p:nvSpPr>
          <p:cNvPr id="7" name="コンテンツ プレースホルダー 6">
            <a:extLst>
              <a:ext uri="{FF2B5EF4-FFF2-40B4-BE49-F238E27FC236}">
                <a16:creationId xmlns:a16="http://schemas.microsoft.com/office/drawing/2014/main" id="{3A7CD980-B979-D626-EF2E-49BEDC8AA0A8}"/>
              </a:ext>
            </a:extLst>
          </p:cNvPr>
          <p:cNvSpPr>
            <a:spLocks noGrp="1"/>
          </p:cNvSpPr>
          <p:nvPr>
            <p:ph idx="1"/>
          </p:nvPr>
        </p:nvSpPr>
        <p:spPr>
          <a:xfrm>
            <a:off x="2592472" y="1981124"/>
            <a:ext cx="8955470" cy="4195763"/>
          </a:xfrm>
          <a:effectLst>
            <a:innerShdw blurRad="63500" dist="50800" dir="2700000">
              <a:prstClr val="black">
                <a:alpha val="50000"/>
              </a:prstClr>
            </a:innerShdw>
          </a:effectLst>
        </p:spPr>
        <p:txBody>
          <a:bodyPr/>
          <a:lstStyle/>
          <a:p>
            <a:pPr>
              <a:buClr>
                <a:schemeClr val="tx1">
                  <a:lumMod val="50000"/>
                  <a:lumOff val="50000"/>
                </a:schemeClr>
              </a:buClr>
            </a:pPr>
            <a:r>
              <a:rPr lang="ja-JP" altLang="en-US" sz="2800" b="1" dirty="0">
                <a:solidFill>
                  <a:schemeClr val="accent1"/>
                </a:solidFill>
              </a:rPr>
              <a:t>食品ロス削減アプリ</a:t>
            </a:r>
            <a:r>
              <a:rPr lang="ja-JP" altLang="en-US" sz="2800" b="1" dirty="0">
                <a:solidFill>
                  <a:schemeClr val="tx1">
                    <a:lumMod val="50000"/>
                    <a:lumOff val="50000"/>
                  </a:schemeClr>
                </a:solidFill>
              </a:rPr>
              <a:t>の作成</a:t>
            </a:r>
            <a:endParaRPr lang="en-US" altLang="ja-JP" sz="2800" b="1" dirty="0">
              <a:solidFill>
                <a:schemeClr val="tx1">
                  <a:lumMod val="50000"/>
                  <a:lumOff val="50000"/>
                </a:schemeClr>
              </a:solidFill>
            </a:endParaRPr>
          </a:p>
          <a:p>
            <a:pPr marL="0" indent="0">
              <a:buNone/>
            </a:pPr>
            <a:r>
              <a:rPr lang="ja-JP" altLang="en-US" sz="2800" dirty="0">
                <a:solidFill>
                  <a:schemeClr val="tx1">
                    <a:lumMod val="65000"/>
                    <a:lumOff val="35000"/>
                  </a:schemeClr>
                </a:solidFill>
              </a:rPr>
              <a:t>　</a:t>
            </a:r>
            <a:r>
              <a:rPr lang="ja-JP" altLang="en-US" sz="2800" dirty="0">
                <a:solidFill>
                  <a:schemeClr val="tx1">
                    <a:lumMod val="50000"/>
                    <a:lumOff val="50000"/>
                  </a:schemeClr>
                </a:solidFill>
              </a:rPr>
              <a:t>・テキスト入力削除ができる表</a:t>
            </a:r>
            <a:endParaRPr lang="en-US" altLang="ja-JP" sz="2800" dirty="0">
              <a:solidFill>
                <a:schemeClr val="tx1">
                  <a:lumMod val="50000"/>
                  <a:lumOff val="50000"/>
                </a:schemeClr>
              </a:solidFill>
            </a:endParaRPr>
          </a:p>
          <a:p>
            <a:pPr marL="0" indent="0">
              <a:buNone/>
            </a:pPr>
            <a:r>
              <a:rPr lang="ja-JP" altLang="en-US" sz="2800" dirty="0">
                <a:solidFill>
                  <a:schemeClr val="tx1">
                    <a:lumMod val="50000"/>
                    <a:lumOff val="50000"/>
                  </a:schemeClr>
                </a:solidFill>
              </a:rPr>
              <a:t>　・画像の登録削除編集機能</a:t>
            </a:r>
            <a:endParaRPr lang="en-US" altLang="ja-JP" sz="2800" dirty="0">
              <a:solidFill>
                <a:schemeClr val="tx1">
                  <a:lumMod val="50000"/>
                  <a:lumOff val="50000"/>
                </a:schemeClr>
              </a:solidFill>
            </a:endParaRPr>
          </a:p>
          <a:p>
            <a:pPr marL="0" indent="0">
              <a:buNone/>
            </a:pPr>
            <a:r>
              <a:rPr lang="ja-JP" altLang="en-US" sz="2800" dirty="0">
                <a:solidFill>
                  <a:schemeClr val="tx1">
                    <a:lumMod val="50000"/>
                    <a:lumOff val="50000"/>
                  </a:schemeClr>
                </a:solidFill>
              </a:rPr>
              <a:t>　・登録した食材のアニメーションの表示</a:t>
            </a:r>
            <a:endParaRPr lang="en-US" altLang="ja-JP" sz="2800" dirty="0">
              <a:solidFill>
                <a:schemeClr val="tx1">
                  <a:lumMod val="50000"/>
                  <a:lumOff val="50000"/>
                </a:schemeClr>
              </a:solidFill>
            </a:endParaRPr>
          </a:p>
          <a:p>
            <a:pPr marL="0" indent="0">
              <a:buNone/>
            </a:pPr>
            <a:r>
              <a:rPr lang="ja-JP" altLang="en-US" sz="2800" dirty="0">
                <a:solidFill>
                  <a:schemeClr val="tx1">
                    <a:lumMod val="50000"/>
                    <a:lumOff val="50000"/>
                  </a:schemeClr>
                </a:solidFill>
              </a:rPr>
              <a:t>　・データベースとの連携</a:t>
            </a:r>
            <a:endParaRPr lang="en-US" altLang="ja-JP" sz="2800" dirty="0">
              <a:solidFill>
                <a:schemeClr val="tx1">
                  <a:lumMod val="50000"/>
                  <a:lumOff val="50000"/>
                </a:schemeClr>
              </a:solidFill>
            </a:endParaRPr>
          </a:p>
          <a:p>
            <a:pPr marL="0" indent="0">
              <a:buNone/>
            </a:pPr>
            <a:r>
              <a:rPr lang="ja-JP" altLang="en-US" sz="2800" dirty="0">
                <a:solidFill>
                  <a:schemeClr val="tx1">
                    <a:lumMod val="50000"/>
                    <a:lumOff val="50000"/>
                  </a:schemeClr>
                </a:solidFill>
              </a:rPr>
              <a:t>　・画面遷移</a:t>
            </a:r>
          </a:p>
        </p:txBody>
      </p:sp>
    </p:spTree>
    <p:extLst>
      <p:ext uri="{BB962C8B-B14F-4D97-AF65-F5344CB8AC3E}">
        <p14:creationId xmlns:p14="http://schemas.microsoft.com/office/powerpoint/2010/main" val="759918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2008672" y="381000"/>
            <a:ext cx="3706327" cy="1600124"/>
          </a:xfrm>
        </p:spPr>
        <p:txBody>
          <a:bodyPr>
            <a:noAutofit/>
          </a:bodyPr>
          <a:lstStyle/>
          <a:p>
            <a:r>
              <a:rPr kumimoji="1" lang="ja-JP" altLang="en-US" sz="4800" b="1" dirty="0">
                <a:solidFill>
                  <a:schemeClr val="tx1">
                    <a:lumMod val="50000"/>
                    <a:lumOff val="50000"/>
                  </a:schemeClr>
                </a:solidFill>
              </a:rPr>
              <a:t>開発の流れ</a:t>
            </a:r>
          </a:p>
        </p:txBody>
      </p:sp>
      <p:graphicFrame>
        <p:nvGraphicFramePr>
          <p:cNvPr id="3" name="コンテンツ プレースホルダー 2">
            <a:extLst>
              <a:ext uri="{FF2B5EF4-FFF2-40B4-BE49-F238E27FC236}">
                <a16:creationId xmlns:a16="http://schemas.microsoft.com/office/drawing/2014/main" id="{B59627E9-F5C8-B493-B175-ED1E57224D34}"/>
              </a:ext>
            </a:extLst>
          </p:cNvPr>
          <p:cNvGraphicFramePr>
            <a:graphicFrameLocks noGrp="1"/>
          </p:cNvGraphicFramePr>
          <p:nvPr>
            <p:ph idx="1"/>
            <p:extLst>
              <p:ext uri="{D42A27DB-BD31-4B8C-83A1-F6EECF244321}">
                <p14:modId xmlns:p14="http://schemas.microsoft.com/office/powerpoint/2010/main" val="1803374830"/>
              </p:ext>
            </p:extLst>
          </p:nvPr>
        </p:nvGraphicFramePr>
        <p:xfrm>
          <a:off x="2265218" y="2355273"/>
          <a:ext cx="7661564" cy="3419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21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2008672" y="381000"/>
            <a:ext cx="3706327" cy="1600124"/>
          </a:xfrm>
        </p:spPr>
        <p:txBody>
          <a:bodyPr>
            <a:noAutofit/>
          </a:bodyPr>
          <a:lstStyle/>
          <a:p>
            <a:r>
              <a:rPr kumimoji="1" lang="ja-JP" altLang="en-US" sz="4800" b="1" dirty="0">
                <a:solidFill>
                  <a:schemeClr val="tx1">
                    <a:lumMod val="50000"/>
                    <a:lumOff val="50000"/>
                  </a:schemeClr>
                </a:solidFill>
              </a:rPr>
              <a:t>成果</a:t>
            </a:r>
          </a:p>
        </p:txBody>
      </p:sp>
      <p:graphicFrame>
        <p:nvGraphicFramePr>
          <p:cNvPr id="6" name="コンテンツ プレースホルダー 5">
            <a:extLst>
              <a:ext uri="{FF2B5EF4-FFF2-40B4-BE49-F238E27FC236}">
                <a16:creationId xmlns:a16="http://schemas.microsoft.com/office/drawing/2014/main" id="{1A3E04F6-D8AF-34B0-CC28-C9BF5E2C4A14}"/>
              </a:ext>
            </a:extLst>
          </p:cNvPr>
          <p:cNvGraphicFramePr>
            <a:graphicFrameLocks noGrp="1"/>
          </p:cNvGraphicFramePr>
          <p:nvPr>
            <p:ph idx="1"/>
            <p:extLst>
              <p:ext uri="{D42A27DB-BD31-4B8C-83A1-F6EECF244321}">
                <p14:modId xmlns:p14="http://schemas.microsoft.com/office/powerpoint/2010/main" val="1492567092"/>
              </p:ext>
            </p:extLst>
          </p:nvPr>
        </p:nvGraphicFramePr>
        <p:xfrm>
          <a:off x="2314755" y="2208494"/>
          <a:ext cx="7562490" cy="3496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62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5E3F5C-9653-D056-3CD5-E0C063FEF0EE}"/>
              </a:ext>
            </a:extLst>
          </p:cNvPr>
          <p:cNvSpPr>
            <a:spLocks noGrp="1"/>
          </p:cNvSpPr>
          <p:nvPr>
            <p:ph type="title"/>
          </p:nvPr>
        </p:nvSpPr>
        <p:spPr>
          <a:xfrm>
            <a:off x="458694" y="2766218"/>
            <a:ext cx="11274612" cy="1325563"/>
          </a:xfrm>
        </p:spPr>
        <p:txBody>
          <a:bodyPr/>
          <a:lstStyle/>
          <a:p>
            <a:pPr algn="ctr"/>
            <a:r>
              <a:rPr kumimoji="1" lang="ja-JP" altLang="en-US" sz="6000" b="1" dirty="0">
                <a:solidFill>
                  <a:schemeClr val="tx1">
                    <a:lumMod val="50000"/>
                    <a:lumOff val="50000"/>
                  </a:schemeClr>
                </a:solidFill>
              </a:rPr>
              <a:t>実機説明</a:t>
            </a:r>
          </a:p>
        </p:txBody>
      </p:sp>
    </p:spTree>
    <p:extLst>
      <p:ext uri="{BB962C8B-B14F-4D97-AF65-F5344CB8AC3E}">
        <p14:creationId xmlns:p14="http://schemas.microsoft.com/office/powerpoint/2010/main" val="2886740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2008672" y="381000"/>
            <a:ext cx="3848663" cy="1600124"/>
          </a:xfrm>
        </p:spPr>
        <p:txBody>
          <a:bodyPr>
            <a:normAutofit/>
          </a:bodyPr>
          <a:lstStyle/>
          <a:p>
            <a:r>
              <a:rPr kumimoji="1" lang="ja-JP" altLang="en-US" sz="4800" b="1" dirty="0">
                <a:solidFill>
                  <a:schemeClr val="tx1">
                    <a:lumMod val="50000"/>
                    <a:lumOff val="50000"/>
                  </a:schemeClr>
                </a:solidFill>
              </a:rPr>
              <a:t>感想・反省</a:t>
            </a:r>
          </a:p>
        </p:txBody>
      </p:sp>
      <p:sp>
        <p:nvSpPr>
          <p:cNvPr id="7" name="コンテンツ プレースホルダー 6">
            <a:extLst>
              <a:ext uri="{FF2B5EF4-FFF2-40B4-BE49-F238E27FC236}">
                <a16:creationId xmlns:a16="http://schemas.microsoft.com/office/drawing/2014/main" id="{3A7CD980-B979-D626-EF2E-49BEDC8AA0A8}"/>
              </a:ext>
            </a:extLst>
          </p:cNvPr>
          <p:cNvSpPr>
            <a:spLocks noGrp="1"/>
          </p:cNvSpPr>
          <p:nvPr>
            <p:ph idx="1"/>
          </p:nvPr>
        </p:nvSpPr>
        <p:spPr>
          <a:xfrm>
            <a:off x="1565091" y="2055831"/>
            <a:ext cx="9061818" cy="4615132"/>
          </a:xfrm>
          <a:effectLst>
            <a:innerShdw blurRad="63500" dist="50800" dir="2700000">
              <a:prstClr val="black">
                <a:alpha val="50000"/>
              </a:prstClr>
            </a:innerShdw>
          </a:effectLst>
        </p:spPr>
        <p:txBody>
          <a:bodyPr/>
          <a:lstStyle/>
          <a:p>
            <a:pPr>
              <a:buClr>
                <a:schemeClr val="tx1">
                  <a:lumMod val="50000"/>
                  <a:lumOff val="50000"/>
                </a:schemeClr>
              </a:buClr>
            </a:pPr>
            <a:r>
              <a:rPr lang="en-US" altLang="ja-JP" sz="2000" dirty="0">
                <a:solidFill>
                  <a:schemeClr val="tx1">
                    <a:lumMod val="50000"/>
                    <a:lumOff val="50000"/>
                  </a:schemeClr>
                </a:solidFill>
              </a:rPr>
              <a:t>Flutter</a:t>
            </a:r>
            <a:r>
              <a:rPr lang="ja-JP" altLang="en-US" sz="2000" dirty="0">
                <a:solidFill>
                  <a:schemeClr val="tx1">
                    <a:lumMod val="50000"/>
                    <a:lumOff val="50000"/>
                  </a:schemeClr>
                </a:solidFill>
              </a:rPr>
              <a:t>での開発は今後主流になってくることを知り、強い好奇心と共に楽しく行うことが出来ました。まだまだ新しいモノなのでドキュメントがとても少なく開発に停滞したりしたのですが、初めて</a:t>
            </a:r>
            <a:r>
              <a:rPr lang="en-US" altLang="ja-JP" sz="2000" dirty="0">
                <a:solidFill>
                  <a:schemeClr val="tx1">
                    <a:lumMod val="50000"/>
                    <a:lumOff val="50000"/>
                  </a:schemeClr>
                </a:solidFill>
              </a:rPr>
              <a:t>chatGPT</a:t>
            </a:r>
            <a:r>
              <a:rPr lang="ja-JP" altLang="en-US" sz="2000" dirty="0">
                <a:solidFill>
                  <a:schemeClr val="tx1">
                    <a:lumMod val="50000"/>
                    <a:lumOff val="50000"/>
                  </a:schemeClr>
                </a:solidFill>
              </a:rPr>
              <a:t>を使用し開発するなど、とても為になる経験ができ本当に良かったです。</a:t>
            </a:r>
            <a:endParaRPr lang="en-US" altLang="ja-JP" sz="2000" dirty="0">
              <a:solidFill>
                <a:schemeClr val="tx1">
                  <a:lumMod val="50000"/>
                  <a:lumOff val="50000"/>
                </a:schemeClr>
              </a:solidFill>
            </a:endParaRPr>
          </a:p>
          <a:p>
            <a:pPr>
              <a:buClr>
                <a:schemeClr val="tx1">
                  <a:lumMod val="50000"/>
                  <a:lumOff val="50000"/>
                </a:schemeClr>
              </a:buClr>
            </a:pPr>
            <a:endParaRPr lang="en-US" altLang="ja-JP" sz="2000" dirty="0">
              <a:solidFill>
                <a:schemeClr val="tx1">
                  <a:lumMod val="50000"/>
                  <a:lumOff val="50000"/>
                </a:schemeClr>
              </a:solidFill>
            </a:endParaRPr>
          </a:p>
          <a:p>
            <a:pPr>
              <a:buClr>
                <a:schemeClr val="tx1">
                  <a:lumMod val="50000"/>
                  <a:lumOff val="50000"/>
                </a:schemeClr>
              </a:buClr>
            </a:pPr>
            <a:r>
              <a:rPr lang="ja-JP" altLang="en-US" sz="2000" dirty="0">
                <a:solidFill>
                  <a:schemeClr val="tx1">
                    <a:lumMod val="50000"/>
                    <a:lumOff val="50000"/>
                  </a:schemeClr>
                </a:solidFill>
              </a:rPr>
              <a:t>今回の開発授業では、卒業制作と同じ環境と言う事もあり、二人で進めるので円滑に開発を進められると思いました。が、タスク管理や変数名などの共通認識が足りてなかったり、始めの方から</a:t>
            </a:r>
            <a:r>
              <a:rPr lang="en-US" altLang="ja-JP" sz="2000" dirty="0">
                <a:solidFill>
                  <a:schemeClr val="tx1">
                    <a:lumMod val="50000"/>
                    <a:lumOff val="50000"/>
                  </a:schemeClr>
                </a:solidFill>
              </a:rPr>
              <a:t>chatGPT</a:t>
            </a:r>
            <a:r>
              <a:rPr lang="ja-JP" altLang="en-US" sz="2000" dirty="0">
                <a:solidFill>
                  <a:schemeClr val="tx1">
                    <a:lumMod val="50000"/>
                    <a:lumOff val="50000"/>
                  </a:schemeClr>
                </a:solidFill>
              </a:rPr>
              <a:t>を使用した為、自分達の</a:t>
            </a:r>
            <a:r>
              <a:rPr lang="en-US" altLang="ja-JP" sz="2000" dirty="0">
                <a:solidFill>
                  <a:schemeClr val="tx1">
                    <a:lumMod val="50000"/>
                    <a:lumOff val="50000"/>
                  </a:schemeClr>
                </a:solidFill>
              </a:rPr>
              <a:t>Flutter</a:t>
            </a:r>
            <a:r>
              <a:rPr lang="ja-JP" altLang="en-US" sz="2000" dirty="0">
                <a:solidFill>
                  <a:schemeClr val="tx1">
                    <a:lumMod val="50000"/>
                    <a:lumOff val="50000"/>
                  </a:schemeClr>
                </a:solidFill>
              </a:rPr>
              <a:t>への理解を超えてしまい、事前に理解した上で使用し、</a:t>
            </a:r>
            <a:r>
              <a:rPr lang="en-US" altLang="ja-JP" sz="2000" dirty="0">
                <a:solidFill>
                  <a:schemeClr val="tx1">
                    <a:lumMod val="50000"/>
                    <a:lumOff val="50000"/>
                  </a:schemeClr>
                </a:solidFill>
              </a:rPr>
              <a:t>Github</a:t>
            </a:r>
            <a:r>
              <a:rPr lang="ja-JP" altLang="en-US" sz="2000" dirty="0">
                <a:solidFill>
                  <a:schemeClr val="tx1">
                    <a:lumMod val="50000"/>
                    <a:lumOff val="50000"/>
                  </a:schemeClr>
                </a:solidFill>
              </a:rPr>
              <a:t>をもっと上手く利用してタスク管理なども怠らないようにすれば良かったと強く思う開発になりました。</a:t>
            </a:r>
          </a:p>
        </p:txBody>
      </p:sp>
    </p:spTree>
    <p:extLst>
      <p:ext uri="{BB962C8B-B14F-4D97-AF65-F5344CB8AC3E}">
        <p14:creationId xmlns:p14="http://schemas.microsoft.com/office/powerpoint/2010/main" val="1149666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867325-0DCC-20E6-C182-371858E3F0A5}"/>
              </a:ext>
            </a:extLst>
          </p:cNvPr>
          <p:cNvSpPr>
            <a:spLocks noGrp="1"/>
          </p:cNvSpPr>
          <p:nvPr>
            <p:ph type="title"/>
          </p:nvPr>
        </p:nvSpPr>
        <p:spPr>
          <a:xfrm>
            <a:off x="1590861" y="2766218"/>
            <a:ext cx="9010277" cy="1325563"/>
          </a:xfrm>
        </p:spPr>
        <p:txBody>
          <a:bodyPr/>
          <a:lstStyle/>
          <a:p>
            <a:r>
              <a:rPr kumimoji="1" lang="ja-JP" altLang="en-US" sz="4800" b="1" dirty="0">
                <a:solidFill>
                  <a:schemeClr val="tx1">
                    <a:lumMod val="50000"/>
                    <a:lumOff val="50000"/>
                  </a:schemeClr>
                </a:solidFill>
              </a:rPr>
              <a:t>ご清聴ありがとうございました</a:t>
            </a:r>
          </a:p>
        </p:txBody>
      </p:sp>
    </p:spTree>
    <p:extLst>
      <p:ext uri="{BB962C8B-B14F-4D97-AF65-F5344CB8AC3E}">
        <p14:creationId xmlns:p14="http://schemas.microsoft.com/office/powerpoint/2010/main" val="108572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appledVTI">
  <a:themeElements>
    <a:clrScheme name="AnalogousFromLightSeed_2SEEDS">
      <a:dk1>
        <a:srgbClr val="000000"/>
      </a:dk1>
      <a:lt1>
        <a:srgbClr val="FFFFFF"/>
      </a:lt1>
      <a:dk2>
        <a:srgbClr val="413024"/>
      </a:dk2>
      <a:lt2>
        <a:srgbClr val="E2E6E8"/>
      </a:lt2>
      <a:accent1>
        <a:srgbClr val="D59164"/>
      </a:accent1>
      <a:accent2>
        <a:srgbClr val="DC8081"/>
      </a:accent2>
      <a:accent3>
        <a:srgbClr val="AFA266"/>
      </a:accent3>
      <a:accent4>
        <a:srgbClr val="52AFAF"/>
      </a:accent4>
      <a:accent5>
        <a:srgbClr val="69A8D6"/>
      </a:accent5>
      <a:accent6>
        <a:srgbClr val="6476D5"/>
      </a:accent6>
      <a:hlink>
        <a:srgbClr val="5986A5"/>
      </a:hlink>
      <a:folHlink>
        <a:srgbClr val="7F7F7F"/>
      </a:folHlink>
    </a:clrScheme>
    <a:fontScheme name="Custom 67">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0CAB3CDE6697D4C9B89C6C1F6908FA9" ma:contentTypeVersion="11" ma:contentTypeDescription="新しいドキュメントを作成します。" ma:contentTypeScope="" ma:versionID="c8bca11f6a784cbfb32a40d32bd51573">
  <xsd:schema xmlns:xsd="http://www.w3.org/2001/XMLSchema" xmlns:xs="http://www.w3.org/2001/XMLSchema" xmlns:p="http://schemas.microsoft.com/office/2006/metadata/properties" xmlns:ns3="5a67cfbd-6809-4e89-95f0-bd42273b8b6a" xmlns:ns4="b44faf35-7aab-4d02-b9d6-867910cf39af" targetNamespace="http://schemas.microsoft.com/office/2006/metadata/properties" ma:root="true" ma:fieldsID="284188c3873107bdbeef8bb7a200ff01" ns3:_="" ns4:_="">
    <xsd:import namespace="5a67cfbd-6809-4e89-95f0-bd42273b8b6a"/>
    <xsd:import namespace="b44faf35-7aab-4d02-b9d6-867910cf39a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67cfbd-6809-4e89-95f0-bd42273b8b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_activity" ma:index="18"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44faf35-7aab-4d02-b9d6-867910cf39af"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SharingHintHash" ma:index="12"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a67cfbd-6809-4e89-95f0-bd42273b8b6a" xsi:nil="true"/>
  </documentManagement>
</p:properties>
</file>

<file path=customXml/itemProps1.xml><?xml version="1.0" encoding="utf-8"?>
<ds:datastoreItem xmlns:ds="http://schemas.openxmlformats.org/officeDocument/2006/customXml" ds:itemID="{17538D35-C249-488E-A9BC-461699AEA216}">
  <ds:schemaRefs>
    <ds:schemaRef ds:uri="http://schemas.microsoft.com/sharepoint/v3/contenttype/forms"/>
  </ds:schemaRefs>
</ds:datastoreItem>
</file>

<file path=customXml/itemProps2.xml><?xml version="1.0" encoding="utf-8"?>
<ds:datastoreItem xmlns:ds="http://schemas.openxmlformats.org/officeDocument/2006/customXml" ds:itemID="{F0A9F14C-BA7E-4803-A42E-AF3E07BB6187}">
  <ds:schemaRefs>
    <ds:schemaRef ds:uri="5a67cfbd-6809-4e89-95f0-bd42273b8b6a"/>
    <ds:schemaRef ds:uri="b44faf35-7aab-4d02-b9d6-867910cf39a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528A286-A886-44B4-83F4-74AD2938C84C}">
  <ds:schemaRefs>
    <ds:schemaRef ds:uri="http://purl.org/dc/dcmitype/"/>
    <ds:schemaRef ds:uri="http://www.w3.org/XML/1998/namespace"/>
    <ds:schemaRef ds:uri="http://purl.org/dc/elements/1.1/"/>
    <ds:schemaRef ds:uri="http://purl.org/dc/terms/"/>
    <ds:schemaRef ds:uri="http://schemas.microsoft.com/office/2006/documentManagement/types"/>
    <ds:schemaRef ds:uri="b44faf35-7aab-4d02-b9d6-867910cf39af"/>
    <ds:schemaRef ds:uri="http://schemas.microsoft.com/office/infopath/2007/PartnerControls"/>
    <ds:schemaRef ds:uri="http://schemas.openxmlformats.org/package/2006/metadata/core-properties"/>
    <ds:schemaRef ds:uri="5a67cfbd-6809-4e89-95f0-bd42273b8b6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2904</TotalTime>
  <Words>290</Words>
  <Application>Microsoft Office PowerPoint</Application>
  <PresentationFormat>ワイド画面</PresentationFormat>
  <Paragraphs>31</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AvenirNext LT Pro Medium</vt:lpstr>
      <vt:lpstr>Meiryo</vt:lpstr>
      <vt:lpstr>Arial</vt:lpstr>
      <vt:lpstr>Segoe UI</vt:lpstr>
      <vt:lpstr>DappledVTI</vt:lpstr>
      <vt:lpstr>プラットフォーム開発</vt:lpstr>
      <vt:lpstr>アプリ</vt:lpstr>
      <vt:lpstr>目標</vt:lpstr>
      <vt:lpstr>開発の流れ</vt:lpstr>
      <vt:lpstr>成果</vt:lpstr>
      <vt:lpstr>実機説明</vt:lpstr>
      <vt:lpstr>感想・反省</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プラットフォーム開発</dc:title>
  <dc:creator>三瓶 眞(zeal20410064)</dc:creator>
  <cp:lastModifiedBy>三瓶 眞(zeal20410064)</cp:lastModifiedBy>
  <cp:revision>3</cp:revision>
  <dcterms:created xsi:type="dcterms:W3CDTF">2023-07-03T00:50:32Z</dcterms:created>
  <dcterms:modified xsi:type="dcterms:W3CDTF">2023-07-05T01:14:47Z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0x01010090CAB3CDE6697D4C9B89C6C1F6908FA9</vt:lpwstr>
  </property>
</Properties>
</file>