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65" r:id="rId6"/>
    <p:sldId id="257" r:id="rId7"/>
    <p:sldId id="269" r:id="rId8"/>
    <p:sldId id="264" r:id="rId9"/>
    <p:sldId id="263" r:id="rId10"/>
    <p:sldId id="271" r:id="rId11"/>
    <p:sldId id="270" r:id="rId12"/>
    <p:sldId id="266" r:id="rId13"/>
    <p:sldId id="26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EE1"/>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28781-21F1-C04C-843B-1995554EC3BA}" v="208" dt="2023-07-10T01:13:50.0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38"/>
  </p:normalViewPr>
  <p:slideViewPr>
    <p:cSldViewPr snapToGrid="0">
      <p:cViewPr varScale="1">
        <p:scale>
          <a:sx n="96" d="100"/>
          <a:sy n="96" d="100"/>
        </p:scale>
        <p:origin x="64" y="1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三瓶 眞(zeal20410064)" userId="9f408a39-c702-4e61-8581-e35f7acd7aaf" providerId="ADAL" clId="{DA6F49E1-C90F-4DAE-A226-9795818CC07F}"/>
    <pc:docChg chg="undo custSel addSld delSld modSld sldOrd">
      <pc:chgData name="三瓶 眞(zeal20410064)" userId="9f408a39-c702-4e61-8581-e35f7acd7aaf" providerId="ADAL" clId="{DA6F49E1-C90F-4DAE-A226-9795818CC07F}" dt="2023-07-04T23:00:56.252" v="5406" actId="1076"/>
      <pc:docMkLst>
        <pc:docMk/>
      </pc:docMkLst>
      <pc:sldChg chg="modSp mod">
        <pc:chgData name="三瓶 眞(zeal20410064)" userId="9f408a39-c702-4e61-8581-e35f7acd7aaf" providerId="ADAL" clId="{DA6F49E1-C90F-4DAE-A226-9795818CC07F}" dt="2023-07-04T21:22:36.444" v="2197" actId="113"/>
        <pc:sldMkLst>
          <pc:docMk/>
          <pc:sldMk cId="4284393862" sldId="256"/>
        </pc:sldMkLst>
        <pc:spChg chg="mod">
          <ac:chgData name="三瓶 眞(zeal20410064)" userId="9f408a39-c702-4e61-8581-e35f7acd7aaf" providerId="ADAL" clId="{DA6F49E1-C90F-4DAE-A226-9795818CC07F}" dt="2023-07-04T21:22:36.444" v="2197" actId="113"/>
          <ac:spMkLst>
            <pc:docMk/>
            <pc:sldMk cId="4284393862" sldId="256"/>
            <ac:spMk id="2" creationId="{B03C2623-8D2C-81C3-FC55-15DE1C4A7F95}"/>
          </ac:spMkLst>
        </pc:spChg>
      </pc:sldChg>
      <pc:sldChg chg="addSp delSp modSp add del mod">
        <pc:chgData name="三瓶 眞(zeal20410064)" userId="9f408a39-c702-4e61-8581-e35f7acd7aaf" providerId="ADAL" clId="{DA6F49E1-C90F-4DAE-A226-9795818CC07F}" dt="2023-07-04T21:35:35.272" v="2571" actId="14861"/>
        <pc:sldMkLst>
          <pc:docMk/>
          <pc:sldMk cId="759918659" sldId="257"/>
        </pc:sldMkLst>
        <pc:spChg chg="mod">
          <ac:chgData name="三瓶 眞(zeal20410064)" userId="9f408a39-c702-4e61-8581-e35f7acd7aaf" providerId="ADAL" clId="{DA6F49E1-C90F-4DAE-A226-9795818CC07F}" dt="2023-07-04T21:34:55.118" v="2564" actId="14861"/>
          <ac:spMkLst>
            <pc:docMk/>
            <pc:sldMk cId="759918659" sldId="257"/>
            <ac:spMk id="2" creationId="{93268CCE-21BC-314C-09DA-9FB67495AA89}"/>
          </ac:spMkLst>
        </pc:spChg>
        <pc:spChg chg="mod">
          <ac:chgData name="三瓶 眞(zeal20410064)" userId="9f408a39-c702-4e61-8581-e35f7acd7aaf" providerId="ADAL" clId="{DA6F49E1-C90F-4DAE-A226-9795818CC07F}" dt="2023-07-03T01:01:31.599" v="221" actId="20577"/>
          <ac:spMkLst>
            <pc:docMk/>
            <pc:sldMk cId="759918659" sldId="257"/>
            <ac:spMk id="3" creationId="{B81904F2-D061-3156-3F4A-659E3C2F65E6}"/>
          </ac:spMkLst>
        </pc:spChg>
        <pc:spChg chg="add mod">
          <ac:chgData name="三瓶 眞(zeal20410064)" userId="9f408a39-c702-4e61-8581-e35f7acd7aaf" providerId="ADAL" clId="{DA6F49E1-C90F-4DAE-A226-9795818CC07F}" dt="2023-07-04T21:35:35.272" v="2571" actId="14861"/>
          <ac:spMkLst>
            <pc:docMk/>
            <pc:sldMk cId="759918659" sldId="257"/>
            <ac:spMk id="7" creationId="{3A7CD980-B979-D626-EF2E-49BEDC8AA0A8}"/>
          </ac:spMkLst>
        </pc:spChg>
        <pc:graphicFrameChg chg="del mod">
          <ac:chgData name="三瓶 眞(zeal20410064)" userId="9f408a39-c702-4e61-8581-e35f7acd7aaf" providerId="ADAL" clId="{DA6F49E1-C90F-4DAE-A226-9795818CC07F}" dt="2023-07-03T01:27:58.802" v="523" actId="478"/>
          <ac:graphicFrameMkLst>
            <pc:docMk/>
            <pc:sldMk cId="759918659" sldId="257"/>
            <ac:graphicFrameMk id="5" creationId="{F706A8CA-76EC-DA5F-1F68-5629E2400A81}"/>
          </ac:graphicFrameMkLst>
        </pc:graphicFrameChg>
      </pc:sldChg>
      <pc:sldChg chg="modSp del mod">
        <pc:chgData name="三瓶 眞(zeal20410064)" userId="9f408a39-c702-4e61-8581-e35f7acd7aaf" providerId="ADAL" clId="{DA6F49E1-C90F-4DAE-A226-9795818CC07F}" dt="2023-07-04T20:12:01.090" v="894" actId="47"/>
        <pc:sldMkLst>
          <pc:docMk/>
          <pc:sldMk cId="331312108" sldId="258"/>
        </pc:sldMkLst>
        <pc:spChg chg="mod">
          <ac:chgData name="三瓶 眞(zeal20410064)" userId="9f408a39-c702-4e61-8581-e35f7acd7aaf" providerId="ADAL" clId="{DA6F49E1-C90F-4DAE-A226-9795818CC07F}" dt="2023-07-04T20:11:49.202" v="893" actId="1076"/>
          <ac:spMkLst>
            <pc:docMk/>
            <pc:sldMk cId="331312108" sldId="258"/>
            <ac:spMk id="2" creationId="{B8A08F8E-FAE6-0DF1-F163-F8308D09A4BD}"/>
          </ac:spMkLst>
        </pc:spChg>
      </pc:sldChg>
      <pc:sldChg chg="modSp new del mod">
        <pc:chgData name="三瓶 眞(zeal20410064)" userId="9f408a39-c702-4e61-8581-e35f7acd7aaf" providerId="ADAL" clId="{DA6F49E1-C90F-4DAE-A226-9795818CC07F}" dt="2023-07-04T20:10:42.676" v="892" actId="47"/>
        <pc:sldMkLst>
          <pc:docMk/>
          <pc:sldMk cId="520357480" sldId="259"/>
        </pc:sldMkLst>
        <pc:spChg chg="mod">
          <ac:chgData name="三瓶 眞(zeal20410064)" userId="9f408a39-c702-4e61-8581-e35f7acd7aaf" providerId="ADAL" clId="{DA6F49E1-C90F-4DAE-A226-9795818CC07F}" dt="2023-07-03T01:35:14.864" v="887" actId="20577"/>
          <ac:spMkLst>
            <pc:docMk/>
            <pc:sldMk cId="520357480" sldId="259"/>
            <ac:spMk id="2" creationId="{A70DC967-1E44-145C-CDA7-AEC614780720}"/>
          </ac:spMkLst>
        </pc:spChg>
      </pc:sldChg>
      <pc:sldChg chg="modSp new del mod">
        <pc:chgData name="三瓶 眞(zeal20410064)" userId="9f408a39-c702-4e61-8581-e35f7acd7aaf" providerId="ADAL" clId="{DA6F49E1-C90F-4DAE-A226-9795818CC07F}" dt="2023-07-04T21:53:51.362" v="2764" actId="47"/>
        <pc:sldMkLst>
          <pc:docMk/>
          <pc:sldMk cId="781443257" sldId="260"/>
        </pc:sldMkLst>
        <pc:spChg chg="mod">
          <ac:chgData name="三瓶 眞(zeal20410064)" userId="9f408a39-c702-4e61-8581-e35f7acd7aaf" providerId="ADAL" clId="{DA6F49E1-C90F-4DAE-A226-9795818CC07F}" dt="2023-07-04T21:49:11.613" v="2761"/>
          <ac:spMkLst>
            <pc:docMk/>
            <pc:sldMk cId="781443257" sldId="260"/>
            <ac:spMk id="2" creationId="{09AB56EB-520D-75A4-3407-1C3ED1AEC5F7}"/>
          </ac:spMkLst>
        </pc:spChg>
      </pc:sldChg>
      <pc:sldChg chg="modSp new del mod">
        <pc:chgData name="三瓶 眞(zeal20410064)" userId="9f408a39-c702-4e61-8581-e35f7acd7aaf" providerId="ADAL" clId="{DA6F49E1-C90F-4DAE-A226-9795818CC07F}" dt="2023-07-04T20:19:01.642" v="963" actId="47"/>
        <pc:sldMkLst>
          <pc:docMk/>
          <pc:sldMk cId="65964099" sldId="261"/>
        </pc:sldMkLst>
        <pc:spChg chg="mod">
          <ac:chgData name="三瓶 眞(zeal20410064)" userId="9f408a39-c702-4e61-8581-e35f7acd7aaf" providerId="ADAL" clId="{DA6F49E1-C90F-4DAE-A226-9795818CC07F}" dt="2023-07-04T20:12:14.819" v="919"/>
          <ac:spMkLst>
            <pc:docMk/>
            <pc:sldMk cId="65964099" sldId="261"/>
            <ac:spMk id="2" creationId="{11A62CB8-2600-9C3F-072A-A2FFA3038F6B}"/>
          </ac:spMkLst>
        </pc:spChg>
        <pc:spChg chg="mod">
          <ac:chgData name="三瓶 眞(zeal20410064)" userId="9f408a39-c702-4e61-8581-e35f7acd7aaf" providerId="ADAL" clId="{DA6F49E1-C90F-4DAE-A226-9795818CC07F}" dt="2023-07-04T20:13:12.729" v="944" actId="20577"/>
          <ac:spMkLst>
            <pc:docMk/>
            <pc:sldMk cId="65964099" sldId="261"/>
            <ac:spMk id="3" creationId="{A1989FEF-B2E6-AD05-D980-629F9DDCE5C3}"/>
          </ac:spMkLst>
        </pc:spChg>
      </pc:sldChg>
      <pc:sldChg chg="addSp delSp modSp add del mod setBg delDesignElem">
        <pc:chgData name="三瓶 眞(zeal20410064)" userId="9f408a39-c702-4e61-8581-e35f7acd7aaf" providerId="ADAL" clId="{DA6F49E1-C90F-4DAE-A226-9795818CC07F}" dt="2023-07-04T21:40:16.276" v="2636" actId="47"/>
        <pc:sldMkLst>
          <pc:docMk/>
          <pc:sldMk cId="3793060683" sldId="262"/>
        </pc:sldMkLst>
        <pc:spChg chg="mod">
          <ac:chgData name="三瓶 眞(zeal20410064)" userId="9f408a39-c702-4e61-8581-e35f7acd7aaf" providerId="ADAL" clId="{DA6F49E1-C90F-4DAE-A226-9795818CC07F}" dt="2023-07-04T20:53:56.361" v="1360" actId="20577"/>
          <ac:spMkLst>
            <pc:docMk/>
            <pc:sldMk cId="3793060683" sldId="262"/>
            <ac:spMk id="2" creationId="{93268CCE-21BC-314C-09DA-9FB67495AA89}"/>
          </ac:spMkLst>
        </pc:spChg>
        <pc:spChg chg="add mod">
          <ac:chgData name="三瓶 眞(zeal20410064)" userId="9f408a39-c702-4e61-8581-e35f7acd7aaf" providerId="ADAL" clId="{DA6F49E1-C90F-4DAE-A226-9795818CC07F}" dt="2023-07-04T21:39:32.181" v="2628" actId="1076"/>
          <ac:spMkLst>
            <pc:docMk/>
            <pc:sldMk cId="3793060683" sldId="262"/>
            <ac:spMk id="3" creationId="{1CE3082C-A9D8-8421-92CE-7567F235B348}"/>
          </ac:spMkLst>
        </pc:spChg>
        <pc:spChg chg="mod">
          <ac:chgData name="三瓶 眞(zeal20410064)" userId="9f408a39-c702-4e61-8581-e35f7acd7aaf" providerId="ADAL" clId="{DA6F49E1-C90F-4DAE-A226-9795818CC07F}" dt="2023-07-04T21:21:03.547" v="2192" actId="5793"/>
          <ac:spMkLst>
            <pc:docMk/>
            <pc:sldMk cId="3793060683" sldId="262"/>
            <ac:spMk id="7" creationId="{3A7CD980-B979-D626-EF2E-49BEDC8AA0A8}"/>
          </ac:spMkLst>
        </pc:spChg>
        <pc:spChg chg="del">
          <ac:chgData name="三瓶 眞(zeal20410064)" userId="9f408a39-c702-4e61-8581-e35f7acd7aaf" providerId="ADAL" clId="{DA6F49E1-C90F-4DAE-A226-9795818CC07F}" dt="2023-07-04T20:18:50.152" v="962"/>
          <ac:spMkLst>
            <pc:docMk/>
            <pc:sldMk cId="3793060683" sldId="262"/>
            <ac:spMk id="18" creationId="{43A9B7B3-F171-4C25-99FC-C54250F0649B}"/>
          </ac:spMkLst>
        </pc:spChg>
        <pc:spChg chg="del">
          <ac:chgData name="三瓶 眞(zeal20410064)" userId="9f408a39-c702-4e61-8581-e35f7acd7aaf" providerId="ADAL" clId="{DA6F49E1-C90F-4DAE-A226-9795818CC07F}" dt="2023-07-04T20:18:50.152" v="962"/>
          <ac:spMkLst>
            <pc:docMk/>
            <pc:sldMk cId="3793060683" sldId="262"/>
            <ac:spMk id="19" creationId="{D2D5C7C5-9C27-4A61-9F57-1857D45320FD}"/>
          </ac:spMkLst>
        </pc:spChg>
        <pc:grpChg chg="del">
          <ac:chgData name="三瓶 眞(zeal20410064)" userId="9f408a39-c702-4e61-8581-e35f7acd7aaf" providerId="ADAL" clId="{DA6F49E1-C90F-4DAE-A226-9795818CC07F}" dt="2023-07-04T20:18:50.152" v="962"/>
          <ac:grpSpMkLst>
            <pc:docMk/>
            <pc:sldMk cId="3793060683" sldId="262"/>
            <ac:grpSpMk id="20" creationId="{BBDA1F5A-F3A8-40DA-ADE6-E0B4D99C853D}"/>
          </ac:grpSpMkLst>
        </pc:grpChg>
      </pc:sldChg>
      <pc:sldChg chg="addSp delSp modSp add mod setBg modAnim delDesignElem">
        <pc:chgData name="三瓶 眞(zeal20410064)" userId="9f408a39-c702-4e61-8581-e35f7acd7aaf" providerId="ADAL" clId="{DA6F49E1-C90F-4DAE-A226-9795818CC07F}" dt="2023-07-04T22:55:45.443" v="5316"/>
        <pc:sldMkLst>
          <pc:docMk/>
          <pc:sldMk cId="162213855" sldId="263"/>
        </pc:sldMkLst>
        <pc:spChg chg="mod">
          <ac:chgData name="三瓶 眞(zeal20410064)" userId="9f408a39-c702-4e61-8581-e35f7acd7aaf" providerId="ADAL" clId="{DA6F49E1-C90F-4DAE-A226-9795818CC07F}" dt="2023-07-04T20:54:47.786" v="1362" actId="14100"/>
          <ac:spMkLst>
            <pc:docMk/>
            <pc:sldMk cId="162213855" sldId="263"/>
            <ac:spMk id="2" creationId="{93268CCE-21BC-314C-09DA-9FB67495AA89}"/>
          </ac:spMkLst>
        </pc:spChg>
        <pc:spChg chg="del">
          <ac:chgData name="三瓶 眞(zeal20410064)" userId="9f408a39-c702-4e61-8581-e35f7acd7aaf" providerId="ADAL" clId="{DA6F49E1-C90F-4DAE-A226-9795818CC07F}" dt="2023-07-04T20:45:59.800" v="1022" actId="12084"/>
          <ac:spMkLst>
            <pc:docMk/>
            <pc:sldMk cId="162213855" sldId="263"/>
            <ac:spMk id="7" creationId="{3A7CD980-B979-D626-EF2E-49BEDC8AA0A8}"/>
          </ac:spMkLst>
        </pc:spChg>
        <pc:spChg chg="del">
          <ac:chgData name="三瓶 眞(zeal20410064)" userId="9f408a39-c702-4e61-8581-e35f7acd7aaf" providerId="ADAL" clId="{DA6F49E1-C90F-4DAE-A226-9795818CC07F}" dt="2023-07-04T20:44:30.059" v="980"/>
          <ac:spMkLst>
            <pc:docMk/>
            <pc:sldMk cId="162213855" sldId="263"/>
            <ac:spMk id="18" creationId="{43A9B7B3-F171-4C25-99FC-C54250F0649B}"/>
          </ac:spMkLst>
        </pc:spChg>
        <pc:spChg chg="del">
          <ac:chgData name="三瓶 眞(zeal20410064)" userId="9f408a39-c702-4e61-8581-e35f7acd7aaf" providerId="ADAL" clId="{DA6F49E1-C90F-4DAE-A226-9795818CC07F}" dt="2023-07-04T20:44:30.059" v="980"/>
          <ac:spMkLst>
            <pc:docMk/>
            <pc:sldMk cId="162213855" sldId="263"/>
            <ac:spMk id="19" creationId="{D2D5C7C5-9C27-4A61-9F57-1857D45320FD}"/>
          </ac:spMkLst>
        </pc:spChg>
        <pc:grpChg chg="del">
          <ac:chgData name="三瓶 眞(zeal20410064)" userId="9f408a39-c702-4e61-8581-e35f7acd7aaf" providerId="ADAL" clId="{DA6F49E1-C90F-4DAE-A226-9795818CC07F}" dt="2023-07-04T20:44:30.059" v="980"/>
          <ac:grpSpMkLst>
            <pc:docMk/>
            <pc:sldMk cId="162213855" sldId="263"/>
            <ac:grpSpMk id="20" creationId="{BBDA1F5A-F3A8-40DA-ADE6-E0B4D99C853D}"/>
          </ac:grpSpMkLst>
        </pc:grpChg>
        <pc:graphicFrameChg chg="add mod modGraphic">
          <ac:chgData name="三瓶 眞(zeal20410064)" userId="9f408a39-c702-4e61-8581-e35f7acd7aaf" providerId="ADAL" clId="{DA6F49E1-C90F-4DAE-A226-9795818CC07F}" dt="2023-07-04T21:53:25.786" v="2763" actId="207"/>
          <ac:graphicFrameMkLst>
            <pc:docMk/>
            <pc:sldMk cId="162213855" sldId="263"/>
            <ac:graphicFrameMk id="3" creationId="{B59627E9-F5C8-B493-B175-ED1E57224D34}"/>
          </ac:graphicFrameMkLst>
        </pc:graphicFrameChg>
      </pc:sldChg>
      <pc:sldChg chg="addSp delSp modSp add mod ord setBg modAnim delDesignElem">
        <pc:chgData name="三瓶 眞(zeal20410064)" userId="9f408a39-c702-4e61-8581-e35f7acd7aaf" providerId="ADAL" clId="{DA6F49E1-C90F-4DAE-A226-9795818CC07F}" dt="2023-07-04T22:46:18.732" v="5295"/>
        <pc:sldMkLst>
          <pc:docMk/>
          <pc:sldMk cId="2895319755" sldId="264"/>
        </pc:sldMkLst>
        <pc:spChg chg="mod">
          <ac:chgData name="三瓶 眞(zeal20410064)" userId="9f408a39-c702-4e61-8581-e35f7acd7aaf" providerId="ADAL" clId="{DA6F49E1-C90F-4DAE-A226-9795818CC07F}" dt="2023-07-04T21:33:40.172" v="2556" actId="14838"/>
          <ac:spMkLst>
            <pc:docMk/>
            <pc:sldMk cId="2895319755" sldId="264"/>
            <ac:spMk id="2" creationId="{93268CCE-21BC-314C-09DA-9FB67495AA89}"/>
          </ac:spMkLst>
        </pc:spChg>
        <pc:spChg chg="add del mod">
          <ac:chgData name="三瓶 眞(zeal20410064)" userId="9f408a39-c702-4e61-8581-e35f7acd7aaf" providerId="ADAL" clId="{DA6F49E1-C90F-4DAE-A226-9795818CC07F}" dt="2023-07-04T22:30:01.353" v="5080"/>
          <ac:spMkLst>
            <pc:docMk/>
            <pc:sldMk cId="2895319755" sldId="264"/>
            <ac:spMk id="3" creationId="{4B604AF8-954F-EC8B-C83F-BA969F33E538}"/>
          </ac:spMkLst>
        </pc:spChg>
        <pc:spChg chg="add mod">
          <ac:chgData name="三瓶 眞(zeal20410064)" userId="9f408a39-c702-4e61-8581-e35f7acd7aaf" providerId="ADAL" clId="{DA6F49E1-C90F-4DAE-A226-9795818CC07F}" dt="2023-07-04T22:31:48.716" v="5090" actId="1076"/>
          <ac:spMkLst>
            <pc:docMk/>
            <pc:sldMk cId="2895319755" sldId="264"/>
            <ac:spMk id="4" creationId="{673A99A8-047C-9ADC-3B39-144DA513CC31}"/>
          </ac:spMkLst>
        </pc:spChg>
        <pc:spChg chg="add mod">
          <ac:chgData name="三瓶 眞(zeal20410064)" userId="9f408a39-c702-4e61-8581-e35f7acd7aaf" providerId="ADAL" clId="{DA6F49E1-C90F-4DAE-A226-9795818CC07F}" dt="2023-07-04T22:45:16.756" v="5286" actId="1076"/>
          <ac:spMkLst>
            <pc:docMk/>
            <pc:sldMk cId="2895319755" sldId="264"/>
            <ac:spMk id="5" creationId="{6059AB58-A7DE-751D-B25F-EFEAEA31CE08}"/>
          </ac:spMkLst>
        </pc:spChg>
        <pc:spChg chg="add mod">
          <ac:chgData name="三瓶 眞(zeal20410064)" userId="9f408a39-c702-4e61-8581-e35f7acd7aaf" providerId="ADAL" clId="{DA6F49E1-C90F-4DAE-A226-9795818CC07F}" dt="2023-07-04T22:46:00.816" v="5293" actId="1076"/>
          <ac:spMkLst>
            <pc:docMk/>
            <pc:sldMk cId="2895319755" sldId="264"/>
            <ac:spMk id="6" creationId="{AD479D9A-E11A-6C20-926B-BC1546C23BDF}"/>
          </ac:spMkLst>
        </pc:spChg>
        <pc:spChg chg="mod">
          <ac:chgData name="三瓶 眞(zeal20410064)" userId="9f408a39-c702-4e61-8581-e35f7acd7aaf" providerId="ADAL" clId="{DA6F49E1-C90F-4DAE-A226-9795818CC07F}" dt="2023-07-04T22:45:49.744" v="5292" actId="207"/>
          <ac:spMkLst>
            <pc:docMk/>
            <pc:sldMk cId="2895319755" sldId="264"/>
            <ac:spMk id="7" creationId="{3A7CD980-B979-D626-EF2E-49BEDC8AA0A8}"/>
          </ac:spMkLst>
        </pc:spChg>
        <pc:spChg chg="del">
          <ac:chgData name="三瓶 眞(zeal20410064)" userId="9f408a39-c702-4e61-8581-e35f7acd7aaf" providerId="ADAL" clId="{DA6F49E1-C90F-4DAE-A226-9795818CC07F}" dt="2023-07-04T21:02:48.396" v="1382"/>
          <ac:spMkLst>
            <pc:docMk/>
            <pc:sldMk cId="2895319755" sldId="264"/>
            <ac:spMk id="18" creationId="{43A9B7B3-F171-4C25-99FC-C54250F0649B}"/>
          </ac:spMkLst>
        </pc:spChg>
        <pc:spChg chg="del">
          <ac:chgData name="三瓶 眞(zeal20410064)" userId="9f408a39-c702-4e61-8581-e35f7acd7aaf" providerId="ADAL" clId="{DA6F49E1-C90F-4DAE-A226-9795818CC07F}" dt="2023-07-04T21:02:48.396" v="1382"/>
          <ac:spMkLst>
            <pc:docMk/>
            <pc:sldMk cId="2895319755" sldId="264"/>
            <ac:spMk id="19" creationId="{D2D5C7C5-9C27-4A61-9F57-1857D45320FD}"/>
          </ac:spMkLst>
        </pc:spChg>
        <pc:grpChg chg="del">
          <ac:chgData name="三瓶 眞(zeal20410064)" userId="9f408a39-c702-4e61-8581-e35f7acd7aaf" providerId="ADAL" clId="{DA6F49E1-C90F-4DAE-A226-9795818CC07F}" dt="2023-07-04T21:02:48.396" v="1382"/>
          <ac:grpSpMkLst>
            <pc:docMk/>
            <pc:sldMk cId="2895319755" sldId="264"/>
            <ac:grpSpMk id="20" creationId="{BBDA1F5A-F3A8-40DA-ADE6-E0B4D99C853D}"/>
          </ac:grpSpMkLst>
        </pc:grpChg>
      </pc:sldChg>
      <pc:sldChg chg="new del">
        <pc:chgData name="三瓶 眞(zeal20410064)" userId="9f408a39-c702-4e61-8581-e35f7acd7aaf" providerId="ADAL" clId="{DA6F49E1-C90F-4DAE-A226-9795818CC07F}" dt="2023-07-04T21:02:44.633" v="1380" actId="47"/>
        <pc:sldMkLst>
          <pc:docMk/>
          <pc:sldMk cId="3565915470" sldId="264"/>
        </pc:sldMkLst>
      </pc:sldChg>
      <pc:sldChg chg="addSp delSp modSp add mod modAnim">
        <pc:chgData name="三瓶 眞(zeal20410064)" userId="9f408a39-c702-4e61-8581-e35f7acd7aaf" providerId="ADAL" clId="{DA6F49E1-C90F-4DAE-A226-9795818CC07F}" dt="2023-07-04T22:58:43.002" v="5363"/>
        <pc:sldMkLst>
          <pc:docMk/>
          <pc:sldMk cId="267621150" sldId="265"/>
        </pc:sldMkLst>
        <pc:spChg chg="mod">
          <ac:chgData name="三瓶 眞(zeal20410064)" userId="9f408a39-c702-4e61-8581-e35f7acd7aaf" providerId="ADAL" clId="{DA6F49E1-C90F-4DAE-A226-9795818CC07F}" dt="2023-07-04T21:41:12.964" v="2659" actId="20577"/>
          <ac:spMkLst>
            <pc:docMk/>
            <pc:sldMk cId="267621150" sldId="265"/>
            <ac:spMk id="2" creationId="{93268CCE-21BC-314C-09DA-9FB67495AA89}"/>
          </ac:spMkLst>
        </pc:spChg>
        <pc:spChg chg="add del mod">
          <ac:chgData name="三瓶 眞(zeal20410064)" userId="9f408a39-c702-4e61-8581-e35f7acd7aaf" providerId="ADAL" clId="{DA6F49E1-C90F-4DAE-A226-9795818CC07F}" dt="2023-07-04T21:43:46.146" v="2690" actId="12084"/>
          <ac:spMkLst>
            <pc:docMk/>
            <pc:sldMk cId="267621150" sldId="265"/>
            <ac:spMk id="5" creationId="{8F70477B-912E-5039-0000-4561E3DD1DB3}"/>
          </ac:spMkLst>
        </pc:spChg>
        <pc:graphicFrameChg chg="del mod">
          <ac:chgData name="三瓶 眞(zeal20410064)" userId="9f408a39-c702-4e61-8581-e35f7acd7aaf" providerId="ADAL" clId="{DA6F49E1-C90F-4DAE-A226-9795818CC07F}" dt="2023-07-04T21:39:54.166" v="2631" actId="478"/>
          <ac:graphicFrameMkLst>
            <pc:docMk/>
            <pc:sldMk cId="267621150" sldId="265"/>
            <ac:graphicFrameMk id="3" creationId="{B59627E9-F5C8-B493-B175-ED1E57224D34}"/>
          </ac:graphicFrameMkLst>
        </pc:graphicFrameChg>
        <pc:graphicFrameChg chg="add mod">
          <ac:chgData name="三瓶 眞(zeal20410064)" userId="9f408a39-c702-4e61-8581-e35f7acd7aaf" providerId="ADAL" clId="{DA6F49E1-C90F-4DAE-A226-9795818CC07F}" dt="2023-07-04T22:16:01.744" v="4505" actId="1076"/>
          <ac:graphicFrameMkLst>
            <pc:docMk/>
            <pc:sldMk cId="267621150" sldId="265"/>
            <ac:graphicFrameMk id="6" creationId="{1A3E04F6-D8AF-34B0-CC28-C9BF5E2C4A14}"/>
          </ac:graphicFrameMkLst>
        </pc:graphicFrameChg>
      </pc:sldChg>
      <pc:sldChg chg="new del">
        <pc:chgData name="三瓶 眞(zeal20410064)" userId="9f408a39-c702-4e61-8581-e35f7acd7aaf" providerId="ADAL" clId="{DA6F49E1-C90F-4DAE-A226-9795818CC07F}" dt="2023-07-04T21:02:07.094" v="1379" actId="47"/>
        <pc:sldMkLst>
          <pc:docMk/>
          <pc:sldMk cId="810663148" sldId="265"/>
        </pc:sldMkLst>
      </pc:sldChg>
      <pc:sldChg chg="delSp modSp add mod ord setBg delDesignElem">
        <pc:chgData name="三瓶 眞(zeal20410064)" userId="9f408a39-c702-4e61-8581-e35f7acd7aaf" providerId="ADAL" clId="{DA6F49E1-C90F-4DAE-A226-9795818CC07F}" dt="2023-07-04T22:22:24.306" v="5006" actId="1076"/>
        <pc:sldMkLst>
          <pc:docMk/>
          <pc:sldMk cId="1149666983" sldId="266"/>
        </pc:sldMkLst>
        <pc:spChg chg="mod">
          <ac:chgData name="三瓶 眞(zeal20410064)" userId="9f408a39-c702-4e61-8581-e35f7acd7aaf" providerId="ADAL" clId="{DA6F49E1-C90F-4DAE-A226-9795818CC07F}" dt="2023-07-04T21:54:18.374" v="2813" actId="27636"/>
          <ac:spMkLst>
            <pc:docMk/>
            <pc:sldMk cId="1149666983" sldId="266"/>
            <ac:spMk id="2" creationId="{93268CCE-21BC-314C-09DA-9FB67495AA89}"/>
          </ac:spMkLst>
        </pc:spChg>
        <pc:spChg chg="mod">
          <ac:chgData name="三瓶 眞(zeal20410064)" userId="9f408a39-c702-4e61-8581-e35f7acd7aaf" providerId="ADAL" clId="{DA6F49E1-C90F-4DAE-A226-9795818CC07F}" dt="2023-07-04T22:22:24.306" v="5006" actId="1076"/>
          <ac:spMkLst>
            <pc:docMk/>
            <pc:sldMk cId="1149666983" sldId="266"/>
            <ac:spMk id="7" creationId="{3A7CD980-B979-D626-EF2E-49BEDC8AA0A8}"/>
          </ac:spMkLst>
        </pc:spChg>
        <pc:spChg chg="del">
          <ac:chgData name="三瓶 眞(zeal20410064)" userId="9f408a39-c702-4e61-8581-e35f7acd7aaf" providerId="ADAL" clId="{DA6F49E1-C90F-4DAE-A226-9795818CC07F}" dt="2023-07-04T21:54:00.229" v="2766"/>
          <ac:spMkLst>
            <pc:docMk/>
            <pc:sldMk cId="1149666983" sldId="266"/>
            <ac:spMk id="18" creationId="{43A9B7B3-F171-4C25-99FC-C54250F0649B}"/>
          </ac:spMkLst>
        </pc:spChg>
        <pc:spChg chg="del">
          <ac:chgData name="三瓶 眞(zeal20410064)" userId="9f408a39-c702-4e61-8581-e35f7acd7aaf" providerId="ADAL" clId="{DA6F49E1-C90F-4DAE-A226-9795818CC07F}" dt="2023-07-04T21:54:00.229" v="2766"/>
          <ac:spMkLst>
            <pc:docMk/>
            <pc:sldMk cId="1149666983" sldId="266"/>
            <ac:spMk id="19" creationId="{D2D5C7C5-9C27-4A61-9F57-1857D45320FD}"/>
          </ac:spMkLst>
        </pc:spChg>
        <pc:grpChg chg="del">
          <ac:chgData name="三瓶 眞(zeal20410064)" userId="9f408a39-c702-4e61-8581-e35f7acd7aaf" providerId="ADAL" clId="{DA6F49E1-C90F-4DAE-A226-9795818CC07F}" dt="2023-07-04T21:54:00.229" v="2766"/>
          <ac:grpSpMkLst>
            <pc:docMk/>
            <pc:sldMk cId="1149666983" sldId="266"/>
            <ac:grpSpMk id="20" creationId="{BBDA1F5A-F3A8-40DA-ADE6-E0B4D99C853D}"/>
          </ac:grpSpMkLst>
        </pc:grpChg>
      </pc:sldChg>
      <pc:sldChg chg="add del">
        <pc:chgData name="三瓶 眞(zeal20410064)" userId="9f408a39-c702-4e61-8581-e35f7acd7aaf" providerId="ADAL" clId="{DA6F49E1-C90F-4DAE-A226-9795818CC07F}" dt="2023-07-04T21:40:02.840" v="2633" actId="47"/>
        <pc:sldMkLst>
          <pc:docMk/>
          <pc:sldMk cId="1312205931" sldId="266"/>
        </pc:sldMkLst>
      </pc:sldChg>
      <pc:sldChg chg="new del">
        <pc:chgData name="三瓶 眞(zeal20410064)" userId="9f408a39-c702-4e61-8581-e35f7acd7aaf" providerId="ADAL" clId="{DA6F49E1-C90F-4DAE-A226-9795818CC07F}" dt="2023-07-04T21:02:01.768" v="1376" actId="47"/>
        <pc:sldMkLst>
          <pc:docMk/>
          <pc:sldMk cId="2458359819" sldId="266"/>
        </pc:sldMkLst>
      </pc:sldChg>
      <pc:sldChg chg="modSp new mod modAnim">
        <pc:chgData name="三瓶 眞(zeal20410064)" userId="9f408a39-c702-4e61-8581-e35f7acd7aaf" providerId="ADAL" clId="{DA6F49E1-C90F-4DAE-A226-9795818CC07F}" dt="2023-07-04T23:00:56.252" v="5406" actId="1076"/>
        <pc:sldMkLst>
          <pc:docMk/>
          <pc:sldMk cId="1085724171" sldId="267"/>
        </pc:sldMkLst>
        <pc:spChg chg="mod">
          <ac:chgData name="三瓶 眞(zeal20410064)" userId="9f408a39-c702-4e61-8581-e35f7acd7aaf" providerId="ADAL" clId="{DA6F49E1-C90F-4DAE-A226-9795818CC07F}" dt="2023-07-04T23:00:56.252" v="5406" actId="1076"/>
          <ac:spMkLst>
            <pc:docMk/>
            <pc:sldMk cId="1085724171" sldId="267"/>
            <ac:spMk id="2" creationId="{7E867325-0DCC-20E6-C182-371858E3F0A5}"/>
          </ac:spMkLst>
        </pc:spChg>
      </pc:sldChg>
      <pc:sldChg chg="modSp new mod">
        <pc:chgData name="三瓶 眞(zeal20410064)" userId="9f408a39-c702-4e61-8581-e35f7acd7aaf" providerId="ADAL" clId="{DA6F49E1-C90F-4DAE-A226-9795818CC07F}" dt="2023-07-04T23:00:35.255" v="5403" actId="255"/>
        <pc:sldMkLst>
          <pc:docMk/>
          <pc:sldMk cId="2886740121" sldId="268"/>
        </pc:sldMkLst>
        <pc:spChg chg="mod">
          <ac:chgData name="三瓶 眞(zeal20410064)" userId="9f408a39-c702-4e61-8581-e35f7acd7aaf" providerId="ADAL" clId="{DA6F49E1-C90F-4DAE-A226-9795818CC07F}" dt="2023-07-04T23:00:35.255" v="5403" actId="255"/>
          <ac:spMkLst>
            <pc:docMk/>
            <pc:sldMk cId="2886740121" sldId="268"/>
            <ac:spMk id="2" creationId="{825E3F5C-9653-D056-3CD5-E0C063FEF0EE}"/>
          </ac:spMkLst>
        </pc:spChg>
      </pc:sldChg>
    </pc:docChg>
  </pc:docChgLst>
  <pc:docChgLst>
    <pc:chgData name="造酒 翔(zeal20410091)" userId="98ccc40f-a889-4367-a222-04f0838fcd25" providerId="ADAL" clId="{4C628781-21F1-C04C-843B-1995554EC3BA}"/>
    <pc:docChg chg="undo custSel addSld delSld modSld sldOrd">
      <pc:chgData name="造酒 翔(zeal20410091)" userId="98ccc40f-a889-4367-a222-04f0838fcd25" providerId="ADAL" clId="{4C628781-21F1-C04C-843B-1995554EC3BA}" dt="2023-07-10T01:17:56.982" v="3015" actId="1076"/>
      <pc:docMkLst>
        <pc:docMk/>
      </pc:docMkLst>
      <pc:sldChg chg="addSp delSp modSp mod ord setBg">
        <pc:chgData name="造酒 翔(zeal20410091)" userId="98ccc40f-a889-4367-a222-04f0838fcd25" providerId="ADAL" clId="{4C628781-21F1-C04C-843B-1995554EC3BA}" dt="2023-07-10T00:52:58.590" v="731" actId="20577"/>
        <pc:sldMkLst>
          <pc:docMk/>
          <pc:sldMk cId="759918659" sldId="257"/>
        </pc:sldMkLst>
        <pc:spChg chg="mod">
          <ac:chgData name="造酒 翔(zeal20410091)" userId="98ccc40f-a889-4367-a222-04f0838fcd25" providerId="ADAL" clId="{4C628781-21F1-C04C-843B-1995554EC3BA}" dt="2023-07-10T00:50:05.580" v="550" actId="20577"/>
          <ac:spMkLst>
            <pc:docMk/>
            <pc:sldMk cId="759918659" sldId="257"/>
            <ac:spMk id="2" creationId="{93268CCE-21BC-314C-09DA-9FB67495AA89}"/>
          </ac:spMkLst>
        </pc:spChg>
        <pc:spChg chg="del">
          <ac:chgData name="造酒 翔(zeal20410091)" userId="98ccc40f-a889-4367-a222-04f0838fcd25" providerId="ADAL" clId="{4C628781-21F1-C04C-843B-1995554EC3BA}" dt="2023-07-03T01:03:35.113" v="387" actId="26606"/>
          <ac:spMkLst>
            <pc:docMk/>
            <pc:sldMk cId="759918659" sldId="257"/>
            <ac:spMk id="3" creationId="{B81904F2-D061-3156-3F4A-659E3C2F65E6}"/>
          </ac:spMkLst>
        </pc:spChg>
        <pc:spChg chg="add del mod">
          <ac:chgData name="造酒 翔(zeal20410091)" userId="98ccc40f-a889-4367-a222-04f0838fcd25" providerId="ADAL" clId="{4C628781-21F1-C04C-843B-1995554EC3BA}" dt="2023-07-03T01:27:39.196" v="401" actId="478"/>
          <ac:spMkLst>
            <pc:docMk/>
            <pc:sldMk cId="759918659" sldId="257"/>
            <ac:spMk id="4" creationId="{7E633A81-F111-D229-5EC9-7A3ACA4DE620}"/>
          </ac:spMkLst>
        </pc:spChg>
        <pc:spChg chg="mod">
          <ac:chgData name="造酒 翔(zeal20410091)" userId="98ccc40f-a889-4367-a222-04f0838fcd25" providerId="ADAL" clId="{4C628781-21F1-C04C-843B-1995554EC3BA}" dt="2023-07-10T00:52:58.590" v="731" actId="20577"/>
          <ac:spMkLst>
            <pc:docMk/>
            <pc:sldMk cId="759918659" sldId="257"/>
            <ac:spMk id="7" creationId="{3A7CD980-B979-D626-EF2E-49BEDC8AA0A8}"/>
          </ac:spMkLst>
        </pc:spChg>
        <pc:spChg chg="add del">
          <ac:chgData name="造酒 翔(zeal20410091)" userId="98ccc40f-a889-4367-a222-04f0838fcd25" providerId="ADAL" clId="{4C628781-21F1-C04C-843B-1995554EC3BA}" dt="2023-07-03T01:10:20.303" v="391" actId="26606"/>
          <ac:spMkLst>
            <pc:docMk/>
            <pc:sldMk cId="759918659" sldId="257"/>
            <ac:spMk id="10" creationId="{43A9B7B3-F171-4C25-99FC-C54250F0649B}"/>
          </ac:spMkLst>
        </pc:spChg>
        <pc:spChg chg="add del">
          <ac:chgData name="造酒 翔(zeal20410091)" userId="98ccc40f-a889-4367-a222-04f0838fcd25" providerId="ADAL" clId="{4C628781-21F1-C04C-843B-1995554EC3BA}" dt="2023-07-03T01:10:20.303" v="391" actId="26606"/>
          <ac:spMkLst>
            <pc:docMk/>
            <pc:sldMk cId="759918659" sldId="257"/>
            <ac:spMk id="12" creationId="{D2D5C7C5-9C27-4A61-9F57-1857D45320FD}"/>
          </ac:spMkLst>
        </pc:spChg>
        <pc:spChg chg="add">
          <ac:chgData name="造酒 翔(zeal20410091)" userId="98ccc40f-a889-4367-a222-04f0838fcd25" providerId="ADAL" clId="{4C628781-21F1-C04C-843B-1995554EC3BA}" dt="2023-07-03T01:10:20.322" v="392" actId="26606"/>
          <ac:spMkLst>
            <pc:docMk/>
            <pc:sldMk cId="759918659" sldId="257"/>
            <ac:spMk id="18" creationId="{43A9B7B3-F171-4C25-99FC-C54250F0649B}"/>
          </ac:spMkLst>
        </pc:spChg>
        <pc:spChg chg="add">
          <ac:chgData name="造酒 翔(zeal20410091)" userId="98ccc40f-a889-4367-a222-04f0838fcd25" providerId="ADAL" clId="{4C628781-21F1-C04C-843B-1995554EC3BA}" dt="2023-07-03T01:10:20.322" v="392" actId="26606"/>
          <ac:spMkLst>
            <pc:docMk/>
            <pc:sldMk cId="759918659" sldId="257"/>
            <ac:spMk id="19" creationId="{D2D5C7C5-9C27-4A61-9F57-1857D45320FD}"/>
          </ac:spMkLst>
        </pc:spChg>
        <pc:grpChg chg="add del">
          <ac:chgData name="造酒 翔(zeal20410091)" userId="98ccc40f-a889-4367-a222-04f0838fcd25" providerId="ADAL" clId="{4C628781-21F1-C04C-843B-1995554EC3BA}" dt="2023-07-03T01:10:20.303" v="391" actId="26606"/>
          <ac:grpSpMkLst>
            <pc:docMk/>
            <pc:sldMk cId="759918659" sldId="257"/>
            <ac:grpSpMk id="14" creationId="{BBDA1F5A-F3A8-40DA-ADE6-E0B4D99C853D}"/>
          </ac:grpSpMkLst>
        </pc:grpChg>
        <pc:grpChg chg="add">
          <ac:chgData name="造酒 翔(zeal20410091)" userId="98ccc40f-a889-4367-a222-04f0838fcd25" providerId="ADAL" clId="{4C628781-21F1-C04C-843B-1995554EC3BA}" dt="2023-07-03T01:10:20.322" v="392" actId="26606"/>
          <ac:grpSpMkLst>
            <pc:docMk/>
            <pc:sldMk cId="759918659" sldId="257"/>
            <ac:grpSpMk id="20" creationId="{BBDA1F5A-F3A8-40DA-ADE6-E0B4D99C853D}"/>
          </ac:grpSpMkLst>
        </pc:grpChg>
        <pc:graphicFrameChg chg="add del mod modGraphic">
          <ac:chgData name="造酒 翔(zeal20410091)" userId="98ccc40f-a889-4367-a222-04f0838fcd25" providerId="ADAL" clId="{4C628781-21F1-C04C-843B-1995554EC3BA}" dt="2023-07-03T01:27:40.527" v="402" actId="26606"/>
          <ac:graphicFrameMkLst>
            <pc:docMk/>
            <pc:sldMk cId="759918659" sldId="257"/>
            <ac:graphicFrameMk id="5" creationId="{F706A8CA-76EC-DA5F-1F68-5629E2400A81}"/>
          </ac:graphicFrameMkLst>
        </pc:graphicFrameChg>
      </pc:sldChg>
      <pc:sldChg chg="addSp delSp modSp new mod setBg">
        <pc:chgData name="造酒 翔(zeal20410091)" userId="98ccc40f-a889-4367-a222-04f0838fcd25" providerId="ADAL" clId="{4C628781-21F1-C04C-843B-1995554EC3BA}" dt="2023-07-03T01:05:31.676" v="389" actId="478"/>
        <pc:sldMkLst>
          <pc:docMk/>
          <pc:sldMk cId="331312108" sldId="258"/>
        </pc:sldMkLst>
        <pc:spChg chg="mod">
          <ac:chgData name="造酒 翔(zeal20410091)" userId="98ccc40f-a889-4367-a222-04f0838fcd25" providerId="ADAL" clId="{4C628781-21F1-C04C-843B-1995554EC3BA}" dt="2023-07-03T01:03:26.990" v="386" actId="26606"/>
          <ac:spMkLst>
            <pc:docMk/>
            <pc:sldMk cId="331312108" sldId="258"/>
            <ac:spMk id="2" creationId="{B8A08F8E-FAE6-0DF1-F163-F8308D09A4BD}"/>
          </ac:spMkLst>
        </pc:spChg>
        <pc:spChg chg="mod">
          <ac:chgData name="造酒 翔(zeal20410091)" userId="98ccc40f-a889-4367-a222-04f0838fcd25" providerId="ADAL" clId="{4C628781-21F1-C04C-843B-1995554EC3BA}" dt="2023-07-03T01:03:26.990" v="386" actId="26606"/>
          <ac:spMkLst>
            <pc:docMk/>
            <pc:sldMk cId="331312108" sldId="258"/>
            <ac:spMk id="3" creationId="{E03ECCD8-62F6-58A2-D468-F631BE873C37}"/>
          </ac:spMkLst>
        </pc:spChg>
        <pc:spChg chg="add del">
          <ac:chgData name="造酒 翔(zeal20410091)" userId="98ccc40f-a889-4367-a222-04f0838fcd25" providerId="ADAL" clId="{4C628781-21F1-C04C-843B-1995554EC3BA}" dt="2023-07-03T01:03:23.993" v="383" actId="26606"/>
          <ac:spMkLst>
            <pc:docMk/>
            <pc:sldMk cId="331312108" sldId="258"/>
            <ac:spMk id="9" creationId="{8651CFA9-6065-4243-AC48-858E359780B1}"/>
          </ac:spMkLst>
        </pc:spChg>
        <pc:spChg chg="add del">
          <ac:chgData name="造酒 翔(zeal20410091)" userId="98ccc40f-a889-4367-a222-04f0838fcd25" providerId="ADAL" clId="{4C628781-21F1-C04C-843B-1995554EC3BA}" dt="2023-07-03T01:03:23.993" v="383" actId="26606"/>
          <ac:spMkLst>
            <pc:docMk/>
            <pc:sldMk cId="331312108" sldId="258"/>
            <ac:spMk id="11" creationId="{FBC8BBE5-981E-4B0B-9654-32B5668BFF31}"/>
          </ac:spMkLst>
        </pc:spChg>
        <pc:spChg chg="add del">
          <ac:chgData name="造酒 翔(zeal20410091)" userId="98ccc40f-a889-4367-a222-04f0838fcd25" providerId="ADAL" clId="{4C628781-21F1-C04C-843B-1995554EC3BA}" dt="2023-07-03T01:03:26.973" v="385" actId="26606"/>
          <ac:spMkLst>
            <pc:docMk/>
            <pc:sldMk cId="331312108" sldId="258"/>
            <ac:spMk id="17" creationId="{8651CFA9-6065-4243-AC48-858E359780B1}"/>
          </ac:spMkLst>
        </pc:spChg>
        <pc:spChg chg="add del">
          <ac:chgData name="造酒 翔(zeal20410091)" userId="98ccc40f-a889-4367-a222-04f0838fcd25" providerId="ADAL" clId="{4C628781-21F1-C04C-843B-1995554EC3BA}" dt="2023-07-03T01:03:26.973" v="385" actId="26606"/>
          <ac:spMkLst>
            <pc:docMk/>
            <pc:sldMk cId="331312108" sldId="258"/>
            <ac:spMk id="18" creationId="{E8B2F707-EF35-4955-8439-F76145F3CD7E}"/>
          </ac:spMkLst>
        </pc:spChg>
        <pc:spChg chg="add del">
          <ac:chgData name="造酒 翔(zeal20410091)" userId="98ccc40f-a889-4367-a222-04f0838fcd25" providerId="ADAL" clId="{4C628781-21F1-C04C-843B-1995554EC3BA}" dt="2023-07-03T01:03:26.973" v="385" actId="26606"/>
          <ac:spMkLst>
            <pc:docMk/>
            <pc:sldMk cId="331312108" sldId="258"/>
            <ac:spMk id="19" creationId="{DA476813-4CEE-408B-852D-3E51E30B17BE}"/>
          </ac:spMkLst>
        </pc:spChg>
        <pc:spChg chg="add">
          <ac:chgData name="造酒 翔(zeal20410091)" userId="98ccc40f-a889-4367-a222-04f0838fcd25" providerId="ADAL" clId="{4C628781-21F1-C04C-843B-1995554EC3BA}" dt="2023-07-03T01:03:26.990" v="386" actId="26606"/>
          <ac:spMkLst>
            <pc:docMk/>
            <pc:sldMk cId="331312108" sldId="258"/>
            <ac:spMk id="22" creationId="{8651CFA9-6065-4243-AC48-858E359780B1}"/>
          </ac:spMkLst>
        </pc:spChg>
        <pc:spChg chg="add">
          <ac:chgData name="造酒 翔(zeal20410091)" userId="98ccc40f-a889-4367-a222-04f0838fcd25" providerId="ADAL" clId="{4C628781-21F1-C04C-843B-1995554EC3BA}" dt="2023-07-03T01:03:26.990" v="386" actId="26606"/>
          <ac:spMkLst>
            <pc:docMk/>
            <pc:sldMk cId="331312108" sldId="258"/>
            <ac:spMk id="23" creationId="{FBC8BBE5-981E-4B0B-9654-32B5668BFF31}"/>
          </ac:spMkLst>
        </pc:spChg>
        <pc:grpChg chg="add del">
          <ac:chgData name="造酒 翔(zeal20410091)" userId="98ccc40f-a889-4367-a222-04f0838fcd25" providerId="ADAL" clId="{4C628781-21F1-C04C-843B-1995554EC3BA}" dt="2023-07-03T01:03:23.993" v="383" actId="26606"/>
          <ac:grpSpMkLst>
            <pc:docMk/>
            <pc:sldMk cId="331312108" sldId="258"/>
            <ac:grpSpMk id="13" creationId="{8ED5E97A-D21B-4AA4-83CF-DA3A380E301A}"/>
          </ac:grpSpMkLst>
        </pc:grpChg>
        <pc:grpChg chg="add">
          <ac:chgData name="造酒 翔(zeal20410091)" userId="98ccc40f-a889-4367-a222-04f0838fcd25" providerId="ADAL" clId="{4C628781-21F1-C04C-843B-1995554EC3BA}" dt="2023-07-03T01:03:26.990" v="386" actId="26606"/>
          <ac:grpSpMkLst>
            <pc:docMk/>
            <pc:sldMk cId="331312108" sldId="258"/>
            <ac:grpSpMk id="24" creationId="{8ED5E97A-D21B-4AA4-83CF-DA3A380E301A}"/>
          </ac:grpSpMkLst>
        </pc:grpChg>
        <pc:picChg chg="add del">
          <ac:chgData name="造酒 翔(zeal20410091)" userId="98ccc40f-a889-4367-a222-04f0838fcd25" providerId="ADAL" clId="{4C628781-21F1-C04C-843B-1995554EC3BA}" dt="2023-07-03T01:03:23.993" v="383" actId="26606"/>
          <ac:picMkLst>
            <pc:docMk/>
            <pc:sldMk cId="331312108" sldId="258"/>
            <ac:picMk id="5" creationId="{32977D8B-0F76-0622-36B3-B54D970302CC}"/>
          </ac:picMkLst>
        </pc:picChg>
        <pc:picChg chg="add del">
          <ac:chgData name="造酒 翔(zeal20410091)" userId="98ccc40f-a889-4367-a222-04f0838fcd25" providerId="ADAL" clId="{4C628781-21F1-C04C-843B-1995554EC3BA}" dt="2023-07-03T01:03:26.973" v="385" actId="26606"/>
          <ac:picMkLst>
            <pc:docMk/>
            <pc:sldMk cId="331312108" sldId="258"/>
            <ac:picMk id="20" creationId="{5A8344D5-C5D6-0C56-9EB0-965A784FBB87}"/>
          </ac:picMkLst>
        </pc:picChg>
        <pc:picChg chg="add del mod">
          <ac:chgData name="造酒 翔(zeal20410091)" userId="98ccc40f-a889-4367-a222-04f0838fcd25" providerId="ADAL" clId="{4C628781-21F1-C04C-843B-1995554EC3BA}" dt="2023-07-03T01:05:31.676" v="389" actId="478"/>
          <ac:picMkLst>
            <pc:docMk/>
            <pc:sldMk cId="331312108" sldId="258"/>
            <ac:picMk id="25" creationId="{32977D8B-0F76-0622-36B3-B54D970302CC}"/>
          </ac:picMkLst>
        </pc:picChg>
      </pc:sldChg>
      <pc:sldChg chg="addSp delSp modSp mod ord delAnim modAnim">
        <pc:chgData name="造酒 翔(zeal20410091)" userId="98ccc40f-a889-4367-a222-04f0838fcd25" providerId="ADAL" clId="{4C628781-21F1-C04C-843B-1995554EC3BA}" dt="2023-07-10T01:17:56.982" v="3015" actId="1076"/>
        <pc:sldMkLst>
          <pc:docMk/>
          <pc:sldMk cId="2895319755" sldId="264"/>
        </pc:sldMkLst>
        <pc:spChg chg="mod">
          <ac:chgData name="造酒 翔(zeal20410091)" userId="98ccc40f-a889-4367-a222-04f0838fcd25" providerId="ADAL" clId="{4C628781-21F1-C04C-843B-1995554EC3BA}" dt="2023-07-10T00:53:56.110" v="756" actId="20577"/>
          <ac:spMkLst>
            <pc:docMk/>
            <pc:sldMk cId="2895319755" sldId="264"/>
            <ac:spMk id="2" creationId="{93268CCE-21BC-314C-09DA-9FB67495AA89}"/>
          </ac:spMkLst>
        </pc:spChg>
        <pc:spChg chg="add del mod">
          <ac:chgData name="造酒 翔(zeal20410091)" userId="98ccc40f-a889-4367-a222-04f0838fcd25" providerId="ADAL" clId="{4C628781-21F1-C04C-843B-1995554EC3BA}" dt="2023-07-10T00:57:47.140" v="999"/>
          <ac:spMkLst>
            <pc:docMk/>
            <pc:sldMk cId="2895319755" sldId="264"/>
            <ac:spMk id="3" creationId="{7459A12F-F5F7-352F-F12F-CCA249402ECC}"/>
          </ac:spMkLst>
        </pc:spChg>
        <pc:spChg chg="mod">
          <ac:chgData name="造酒 翔(zeal20410091)" userId="98ccc40f-a889-4367-a222-04f0838fcd25" providerId="ADAL" clId="{4C628781-21F1-C04C-843B-1995554EC3BA}" dt="2023-07-10T00:54:35.255" v="769" actId="20577"/>
          <ac:spMkLst>
            <pc:docMk/>
            <pc:sldMk cId="2895319755" sldId="264"/>
            <ac:spMk id="4" creationId="{673A99A8-047C-9ADC-3B39-144DA513CC31}"/>
          </ac:spMkLst>
        </pc:spChg>
        <pc:spChg chg="del mod">
          <ac:chgData name="造酒 翔(zeal20410091)" userId="98ccc40f-a889-4367-a222-04f0838fcd25" providerId="ADAL" clId="{4C628781-21F1-C04C-843B-1995554EC3BA}" dt="2023-07-10T00:54:34.786" v="768" actId="478"/>
          <ac:spMkLst>
            <pc:docMk/>
            <pc:sldMk cId="2895319755" sldId="264"/>
            <ac:spMk id="5" creationId="{6059AB58-A7DE-751D-B25F-EFEAEA31CE08}"/>
          </ac:spMkLst>
        </pc:spChg>
        <pc:spChg chg="del mod">
          <ac:chgData name="造酒 翔(zeal20410091)" userId="98ccc40f-a889-4367-a222-04f0838fcd25" providerId="ADAL" clId="{4C628781-21F1-C04C-843B-1995554EC3BA}" dt="2023-07-10T00:57:48.101" v="1001"/>
          <ac:spMkLst>
            <pc:docMk/>
            <pc:sldMk cId="2895319755" sldId="264"/>
            <ac:spMk id="6" creationId="{AD479D9A-E11A-6C20-926B-BC1546C23BDF}"/>
          </ac:spMkLst>
        </pc:spChg>
        <pc:spChg chg="mod">
          <ac:chgData name="造酒 翔(zeal20410091)" userId="98ccc40f-a889-4367-a222-04f0838fcd25" providerId="ADAL" clId="{4C628781-21F1-C04C-843B-1995554EC3BA}" dt="2023-07-10T01:17:56.982" v="3015" actId="1076"/>
          <ac:spMkLst>
            <pc:docMk/>
            <pc:sldMk cId="2895319755" sldId="264"/>
            <ac:spMk id="7" creationId="{3A7CD980-B979-D626-EF2E-49BEDC8AA0A8}"/>
          </ac:spMkLst>
        </pc:spChg>
      </pc:sldChg>
      <pc:sldChg chg="modSp mod ord">
        <pc:chgData name="造酒 翔(zeal20410091)" userId="98ccc40f-a889-4367-a222-04f0838fcd25" providerId="ADAL" clId="{4C628781-21F1-C04C-843B-1995554EC3BA}" dt="2023-07-10T00:58:15.313" v="1009" actId="404"/>
        <pc:sldMkLst>
          <pc:docMk/>
          <pc:sldMk cId="267621150" sldId="265"/>
        </pc:sldMkLst>
        <pc:spChg chg="mod">
          <ac:chgData name="造酒 翔(zeal20410091)" userId="98ccc40f-a889-4367-a222-04f0838fcd25" providerId="ADAL" clId="{4C628781-21F1-C04C-843B-1995554EC3BA}" dt="2023-07-10T00:46:48.127" v="416" actId="20577"/>
          <ac:spMkLst>
            <pc:docMk/>
            <pc:sldMk cId="267621150" sldId="265"/>
            <ac:spMk id="2" creationId="{93268CCE-21BC-314C-09DA-9FB67495AA89}"/>
          </ac:spMkLst>
        </pc:spChg>
        <pc:graphicFrameChg chg="mod modGraphic">
          <ac:chgData name="造酒 翔(zeal20410091)" userId="98ccc40f-a889-4367-a222-04f0838fcd25" providerId="ADAL" clId="{4C628781-21F1-C04C-843B-1995554EC3BA}" dt="2023-07-10T00:58:15.313" v="1009" actId="404"/>
          <ac:graphicFrameMkLst>
            <pc:docMk/>
            <pc:sldMk cId="267621150" sldId="265"/>
            <ac:graphicFrameMk id="6" creationId="{1A3E04F6-D8AF-34B0-CC28-C9BF5E2C4A14}"/>
          </ac:graphicFrameMkLst>
        </pc:graphicFrameChg>
      </pc:sldChg>
      <pc:sldChg chg="addSp delSp modSp mod setBg">
        <pc:chgData name="造酒 翔(zeal20410091)" userId="98ccc40f-a889-4367-a222-04f0838fcd25" providerId="ADAL" clId="{4C628781-21F1-C04C-843B-1995554EC3BA}" dt="2023-07-10T01:13:50.085" v="2548"/>
        <pc:sldMkLst>
          <pc:docMk/>
          <pc:sldMk cId="1149666983" sldId="266"/>
        </pc:sldMkLst>
        <pc:spChg chg="mod">
          <ac:chgData name="造酒 翔(zeal20410091)" userId="98ccc40f-a889-4367-a222-04f0838fcd25" providerId="ADAL" clId="{4C628781-21F1-C04C-843B-1995554EC3BA}" dt="2023-07-10T01:10:40.252" v="2410" actId="26606"/>
          <ac:spMkLst>
            <pc:docMk/>
            <pc:sldMk cId="1149666983" sldId="266"/>
            <ac:spMk id="2" creationId="{93268CCE-21BC-314C-09DA-9FB67495AA89}"/>
          </ac:spMkLst>
        </pc:spChg>
        <pc:spChg chg="add del">
          <ac:chgData name="造酒 翔(zeal20410091)" userId="98ccc40f-a889-4367-a222-04f0838fcd25" providerId="ADAL" clId="{4C628781-21F1-C04C-843B-1995554EC3BA}" dt="2023-07-10T01:10:40.252" v="2410" actId="26606"/>
          <ac:spMkLst>
            <pc:docMk/>
            <pc:sldMk cId="1149666983" sldId="266"/>
            <ac:spMk id="7" creationId="{3A7CD980-B979-D626-EF2E-49BEDC8AA0A8}"/>
          </ac:spMkLst>
        </pc:spChg>
        <pc:spChg chg="add del">
          <ac:chgData name="造酒 翔(zeal20410091)" userId="98ccc40f-a889-4367-a222-04f0838fcd25" providerId="ADAL" clId="{4C628781-21F1-C04C-843B-1995554EC3BA}" dt="2023-07-10T01:10:39.312" v="2407" actId="26606"/>
          <ac:spMkLst>
            <pc:docMk/>
            <pc:sldMk cId="1149666983" sldId="266"/>
            <ac:spMk id="13" creationId="{43A9B7B3-F171-4C25-99FC-C54250F0649B}"/>
          </ac:spMkLst>
        </pc:spChg>
        <pc:spChg chg="add del">
          <ac:chgData name="造酒 翔(zeal20410091)" userId="98ccc40f-a889-4367-a222-04f0838fcd25" providerId="ADAL" clId="{4C628781-21F1-C04C-843B-1995554EC3BA}" dt="2023-07-10T01:10:39.312" v="2407" actId="26606"/>
          <ac:spMkLst>
            <pc:docMk/>
            <pc:sldMk cId="1149666983" sldId="266"/>
            <ac:spMk id="15" creationId="{D2D5C7C5-9C27-4A61-9F57-1857D45320FD}"/>
          </ac:spMkLst>
        </pc:spChg>
        <pc:spChg chg="add del">
          <ac:chgData name="造酒 翔(zeal20410091)" userId="98ccc40f-a889-4367-a222-04f0838fcd25" providerId="ADAL" clId="{4C628781-21F1-C04C-843B-1995554EC3BA}" dt="2023-07-10T01:10:40.231" v="2409" actId="26606"/>
          <ac:spMkLst>
            <pc:docMk/>
            <pc:sldMk cId="1149666983" sldId="266"/>
            <ac:spMk id="21" creationId="{43A9B7B3-F171-4C25-99FC-C54250F0649B}"/>
          </ac:spMkLst>
        </pc:spChg>
        <pc:spChg chg="add del">
          <ac:chgData name="造酒 翔(zeal20410091)" userId="98ccc40f-a889-4367-a222-04f0838fcd25" providerId="ADAL" clId="{4C628781-21F1-C04C-843B-1995554EC3BA}" dt="2023-07-10T01:10:40.231" v="2409" actId="26606"/>
          <ac:spMkLst>
            <pc:docMk/>
            <pc:sldMk cId="1149666983" sldId="266"/>
            <ac:spMk id="22" creationId="{D2D5C7C5-9C27-4A61-9F57-1857D45320FD}"/>
          </ac:spMkLst>
        </pc:spChg>
        <pc:spChg chg="add">
          <ac:chgData name="造酒 翔(zeal20410091)" userId="98ccc40f-a889-4367-a222-04f0838fcd25" providerId="ADAL" clId="{4C628781-21F1-C04C-843B-1995554EC3BA}" dt="2023-07-10T01:10:40.252" v="2410" actId="26606"/>
          <ac:spMkLst>
            <pc:docMk/>
            <pc:sldMk cId="1149666983" sldId="266"/>
            <ac:spMk id="28" creationId="{43A9B7B3-F171-4C25-99FC-C54250F0649B}"/>
          </ac:spMkLst>
        </pc:spChg>
        <pc:spChg chg="add">
          <ac:chgData name="造酒 翔(zeal20410091)" userId="98ccc40f-a889-4367-a222-04f0838fcd25" providerId="ADAL" clId="{4C628781-21F1-C04C-843B-1995554EC3BA}" dt="2023-07-10T01:10:40.252" v="2410" actId="26606"/>
          <ac:spMkLst>
            <pc:docMk/>
            <pc:sldMk cId="1149666983" sldId="266"/>
            <ac:spMk id="29" creationId="{D2D5C7C5-9C27-4A61-9F57-1857D45320FD}"/>
          </ac:spMkLst>
        </pc:spChg>
        <pc:grpChg chg="add del">
          <ac:chgData name="造酒 翔(zeal20410091)" userId="98ccc40f-a889-4367-a222-04f0838fcd25" providerId="ADAL" clId="{4C628781-21F1-C04C-843B-1995554EC3BA}" dt="2023-07-10T01:10:39.312" v="2407" actId="26606"/>
          <ac:grpSpMkLst>
            <pc:docMk/>
            <pc:sldMk cId="1149666983" sldId="266"/>
            <ac:grpSpMk id="17" creationId="{BBDA1F5A-F3A8-40DA-ADE6-E0B4D99C853D}"/>
          </ac:grpSpMkLst>
        </pc:grpChg>
        <pc:grpChg chg="add del">
          <ac:chgData name="造酒 翔(zeal20410091)" userId="98ccc40f-a889-4367-a222-04f0838fcd25" providerId="ADAL" clId="{4C628781-21F1-C04C-843B-1995554EC3BA}" dt="2023-07-10T01:10:40.231" v="2409" actId="26606"/>
          <ac:grpSpMkLst>
            <pc:docMk/>
            <pc:sldMk cId="1149666983" sldId="266"/>
            <ac:grpSpMk id="23" creationId="{BBDA1F5A-F3A8-40DA-ADE6-E0B4D99C853D}"/>
          </ac:grpSpMkLst>
        </pc:grpChg>
        <pc:grpChg chg="add">
          <ac:chgData name="造酒 翔(zeal20410091)" userId="98ccc40f-a889-4367-a222-04f0838fcd25" providerId="ADAL" clId="{4C628781-21F1-C04C-843B-1995554EC3BA}" dt="2023-07-10T01:10:40.252" v="2410" actId="26606"/>
          <ac:grpSpMkLst>
            <pc:docMk/>
            <pc:sldMk cId="1149666983" sldId="266"/>
            <ac:grpSpMk id="30" creationId="{BBDA1F5A-F3A8-40DA-ADE6-E0B4D99C853D}"/>
          </ac:grpSpMkLst>
        </pc:grpChg>
        <pc:graphicFrameChg chg="add del">
          <ac:chgData name="造酒 翔(zeal20410091)" userId="98ccc40f-a889-4367-a222-04f0838fcd25" providerId="ADAL" clId="{4C628781-21F1-C04C-843B-1995554EC3BA}" dt="2023-07-10T01:10:39.312" v="2407" actId="26606"/>
          <ac:graphicFrameMkLst>
            <pc:docMk/>
            <pc:sldMk cId="1149666983" sldId="266"/>
            <ac:graphicFrameMk id="9" creationId="{F88F723C-02A4-F096-F62B-D60B4000F09E}"/>
          </ac:graphicFrameMkLst>
        </pc:graphicFrameChg>
        <pc:graphicFrameChg chg="add del">
          <ac:chgData name="造酒 翔(zeal20410091)" userId="98ccc40f-a889-4367-a222-04f0838fcd25" providerId="ADAL" clId="{4C628781-21F1-C04C-843B-1995554EC3BA}" dt="2023-07-10T01:10:40.231" v="2409" actId="26606"/>
          <ac:graphicFrameMkLst>
            <pc:docMk/>
            <pc:sldMk cId="1149666983" sldId="266"/>
            <ac:graphicFrameMk id="26" creationId="{E4F269EE-B97E-5419-4D7F-37C78D0723FB}"/>
          </ac:graphicFrameMkLst>
        </pc:graphicFrameChg>
        <pc:graphicFrameChg chg="add mod">
          <ac:chgData name="造酒 翔(zeal20410091)" userId="98ccc40f-a889-4367-a222-04f0838fcd25" providerId="ADAL" clId="{4C628781-21F1-C04C-843B-1995554EC3BA}" dt="2023-07-10T01:13:50.085" v="2548"/>
          <ac:graphicFrameMkLst>
            <pc:docMk/>
            <pc:sldMk cId="1149666983" sldId="266"/>
            <ac:graphicFrameMk id="33" creationId="{F88F723C-02A4-F096-F62B-D60B4000F09E}"/>
          </ac:graphicFrameMkLst>
        </pc:graphicFrameChg>
      </pc:sldChg>
      <pc:sldChg chg="ord">
        <pc:chgData name="造酒 翔(zeal20410091)" userId="98ccc40f-a889-4367-a222-04f0838fcd25" providerId="ADAL" clId="{4C628781-21F1-C04C-843B-1995554EC3BA}" dt="2023-07-10T00:48:40.512" v="438" actId="20578"/>
        <pc:sldMkLst>
          <pc:docMk/>
          <pc:sldMk cId="2886740121" sldId="268"/>
        </pc:sldMkLst>
      </pc:sldChg>
      <pc:sldChg chg="modSp new del mod">
        <pc:chgData name="造酒 翔(zeal20410091)" userId="98ccc40f-a889-4367-a222-04f0838fcd25" providerId="ADAL" clId="{4C628781-21F1-C04C-843B-1995554EC3BA}" dt="2023-07-10T00:53:50.401" v="736" actId="2696"/>
        <pc:sldMkLst>
          <pc:docMk/>
          <pc:sldMk cId="480346773" sldId="269"/>
        </pc:sldMkLst>
        <pc:spChg chg="mod">
          <ac:chgData name="造酒 翔(zeal20410091)" userId="98ccc40f-a889-4367-a222-04f0838fcd25" providerId="ADAL" clId="{4C628781-21F1-C04C-843B-1995554EC3BA}" dt="2023-07-10T00:48:55.682" v="456" actId="20577"/>
          <ac:spMkLst>
            <pc:docMk/>
            <pc:sldMk cId="480346773" sldId="269"/>
            <ac:spMk id="2" creationId="{2B275BFE-FF48-0BA8-719C-3D6B5646C67B}"/>
          </ac:spMkLst>
        </pc:spChg>
        <pc:spChg chg="mod">
          <ac:chgData name="造酒 翔(zeal20410091)" userId="98ccc40f-a889-4367-a222-04f0838fcd25" providerId="ADAL" clId="{4C628781-21F1-C04C-843B-1995554EC3BA}" dt="2023-07-10T00:53:47.232" v="735"/>
          <ac:spMkLst>
            <pc:docMk/>
            <pc:sldMk cId="480346773" sldId="269"/>
            <ac:spMk id="3" creationId="{67A00510-F616-612F-6456-58D56BE2D44D}"/>
          </ac:spMkLst>
        </pc:spChg>
      </pc:sldChg>
      <pc:sldChg chg="add">
        <pc:chgData name="造酒 翔(zeal20410091)" userId="98ccc40f-a889-4367-a222-04f0838fcd25" providerId="ADAL" clId="{4C628781-21F1-C04C-843B-1995554EC3BA}" dt="2023-07-10T00:54:29.959" v="765"/>
        <pc:sldMkLst>
          <pc:docMk/>
          <pc:sldMk cId="3925892465" sldId="269"/>
        </pc:sldMkLst>
      </pc:sldChg>
      <pc:sldChg chg="addSp delSp modSp add mod ord setBg">
        <pc:chgData name="造酒 翔(zeal20410091)" userId="98ccc40f-a889-4367-a222-04f0838fcd25" providerId="ADAL" clId="{4C628781-21F1-C04C-843B-1995554EC3BA}" dt="2023-07-10T01:12:58.413" v="2546" actId="20577"/>
        <pc:sldMkLst>
          <pc:docMk/>
          <pc:sldMk cId="3603818105" sldId="270"/>
        </pc:sldMkLst>
        <pc:spChg chg="mod">
          <ac:chgData name="造酒 翔(zeal20410091)" userId="98ccc40f-a889-4367-a222-04f0838fcd25" providerId="ADAL" clId="{4C628781-21F1-C04C-843B-1995554EC3BA}" dt="2023-07-10T01:10:16.170" v="2405" actId="26606"/>
          <ac:spMkLst>
            <pc:docMk/>
            <pc:sldMk cId="3603818105" sldId="270"/>
            <ac:spMk id="2" creationId="{93268CCE-21BC-314C-09DA-9FB67495AA89}"/>
          </ac:spMkLst>
        </pc:spChg>
        <pc:spChg chg="del mod">
          <ac:chgData name="造酒 翔(zeal20410091)" userId="98ccc40f-a889-4367-a222-04f0838fcd25" providerId="ADAL" clId="{4C628781-21F1-C04C-843B-1995554EC3BA}" dt="2023-07-10T01:10:16.170" v="2405" actId="26606"/>
          <ac:spMkLst>
            <pc:docMk/>
            <pc:sldMk cId="3603818105" sldId="270"/>
            <ac:spMk id="7" creationId="{3A7CD980-B979-D626-EF2E-49BEDC8AA0A8}"/>
          </ac:spMkLst>
        </pc:spChg>
        <pc:spChg chg="add">
          <ac:chgData name="造酒 翔(zeal20410091)" userId="98ccc40f-a889-4367-a222-04f0838fcd25" providerId="ADAL" clId="{4C628781-21F1-C04C-843B-1995554EC3BA}" dt="2023-07-10T01:10:16.170" v="2405" actId="26606"/>
          <ac:spMkLst>
            <pc:docMk/>
            <pc:sldMk cId="3603818105" sldId="270"/>
            <ac:spMk id="13" creationId="{43A9B7B3-F171-4C25-99FC-C54250F0649B}"/>
          </ac:spMkLst>
        </pc:spChg>
        <pc:spChg chg="add">
          <ac:chgData name="造酒 翔(zeal20410091)" userId="98ccc40f-a889-4367-a222-04f0838fcd25" providerId="ADAL" clId="{4C628781-21F1-C04C-843B-1995554EC3BA}" dt="2023-07-10T01:10:16.170" v="2405" actId="26606"/>
          <ac:spMkLst>
            <pc:docMk/>
            <pc:sldMk cId="3603818105" sldId="270"/>
            <ac:spMk id="15" creationId="{D2D5C7C5-9C27-4A61-9F57-1857D45320FD}"/>
          </ac:spMkLst>
        </pc:spChg>
        <pc:grpChg chg="add">
          <ac:chgData name="造酒 翔(zeal20410091)" userId="98ccc40f-a889-4367-a222-04f0838fcd25" providerId="ADAL" clId="{4C628781-21F1-C04C-843B-1995554EC3BA}" dt="2023-07-10T01:10:16.170" v="2405" actId="26606"/>
          <ac:grpSpMkLst>
            <pc:docMk/>
            <pc:sldMk cId="3603818105" sldId="270"/>
            <ac:grpSpMk id="17" creationId="{BBDA1F5A-F3A8-40DA-ADE6-E0B4D99C853D}"/>
          </ac:grpSpMkLst>
        </pc:grpChg>
        <pc:graphicFrameChg chg="add mod">
          <ac:chgData name="造酒 翔(zeal20410091)" userId="98ccc40f-a889-4367-a222-04f0838fcd25" providerId="ADAL" clId="{4C628781-21F1-C04C-843B-1995554EC3BA}" dt="2023-07-10T01:12:58.413" v="2546" actId="20577"/>
          <ac:graphicFrameMkLst>
            <pc:docMk/>
            <pc:sldMk cId="3603818105" sldId="270"/>
            <ac:graphicFrameMk id="9" creationId="{4A3ED5DA-3FC2-E4FD-59D9-975A9F78F6B9}"/>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EF4790-9584-4F23-A941-171C4BE40F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230FAC1F-EC80-400A-A4B7-BF36EDF268BD}">
      <dgm:prSet custT="1"/>
      <dgm:spPr>
        <a:solidFill>
          <a:schemeClr val="bg1">
            <a:lumMod val="65000"/>
          </a:schemeClr>
        </a:solidFill>
        <a:ln w="38100">
          <a:solidFill>
            <a:schemeClr val="bg1"/>
          </a:solidFill>
        </a:ln>
        <a:effectLst>
          <a:outerShdw blurRad="50800" dist="38100" dir="2700000" algn="tl" rotWithShape="0">
            <a:prstClr val="black">
              <a:alpha val="40000"/>
            </a:prstClr>
          </a:outerShdw>
        </a:effectLst>
      </dgm:spPr>
      <dgm:t>
        <a:bodyPr/>
        <a:lstStyle/>
        <a:p>
          <a:r>
            <a:rPr kumimoji="1" lang="ja-JP" sz="3600" b="1" dirty="0">
              <a:effectLst>
                <a:outerShdw blurRad="50800" dist="38100" dir="2700000" algn="tl" rotWithShape="0">
                  <a:prstClr val="black">
                    <a:alpha val="40000"/>
                  </a:prstClr>
                </a:outerShdw>
              </a:effectLst>
            </a:rPr>
            <a:t>データベース</a:t>
          </a:r>
          <a:r>
            <a:rPr kumimoji="1" lang="ja-JP" altLang="en-US" sz="3600" b="1" dirty="0">
              <a:effectLst>
                <a:outerShdw blurRad="50800" dist="38100" dir="2700000" algn="tl" rotWithShape="0">
                  <a:prstClr val="black">
                    <a:alpha val="40000"/>
                  </a:prstClr>
                </a:outerShdw>
              </a:effectLst>
            </a:rPr>
            <a:t>の操作（</a:t>
          </a:r>
          <a:r>
            <a:rPr kumimoji="1" lang="en-US" altLang="ja-JP" sz="3600" b="1" dirty="0">
              <a:effectLst>
                <a:outerShdw blurRad="50800" dist="38100" dir="2700000" algn="tl" rotWithShape="0">
                  <a:prstClr val="black">
                    <a:alpha val="40000"/>
                  </a:prstClr>
                </a:outerShdw>
              </a:effectLst>
            </a:rPr>
            <a:t>CRUD</a:t>
          </a:r>
          <a:r>
            <a:rPr kumimoji="1" lang="ja-JP" altLang="en-US" sz="3600" b="1" dirty="0">
              <a:effectLst>
                <a:outerShdw blurRad="50800" dist="38100" dir="2700000" algn="tl" rotWithShape="0">
                  <a:prstClr val="black">
                    <a:alpha val="40000"/>
                  </a:prstClr>
                </a:outerShdw>
              </a:effectLst>
            </a:rPr>
            <a:t>）ができるアプリ</a:t>
          </a:r>
          <a:r>
            <a:rPr kumimoji="1" lang="ja-JP" sz="3600" b="1" dirty="0">
              <a:effectLst>
                <a:outerShdw blurRad="50800" dist="38100" dir="2700000" algn="tl" rotWithShape="0">
                  <a:prstClr val="black">
                    <a:alpha val="40000"/>
                  </a:prstClr>
                </a:outerShdw>
              </a:effectLst>
            </a:rPr>
            <a:t>（</a:t>
          </a:r>
          <a:r>
            <a:rPr kumimoji="1" lang="en-US" sz="3600" b="1" dirty="0">
              <a:effectLst>
                <a:outerShdw blurRad="50800" dist="38100" dir="2700000" algn="tl" rotWithShape="0">
                  <a:prstClr val="black">
                    <a:alpha val="40000"/>
                  </a:prstClr>
                </a:outerShdw>
              </a:effectLst>
            </a:rPr>
            <a:t>SQLite）</a:t>
          </a:r>
          <a:endParaRPr lang="ja-JP" sz="3600" b="1" dirty="0">
            <a:effectLst>
              <a:outerShdw blurRad="50800" dist="38100" dir="2700000" algn="tl" rotWithShape="0">
                <a:prstClr val="black">
                  <a:alpha val="40000"/>
                </a:prstClr>
              </a:outerShdw>
            </a:effectLst>
          </a:endParaRPr>
        </a:p>
      </dgm:t>
    </dgm:pt>
    <dgm:pt modelId="{74A37009-4DC9-4F7D-87ED-83509807E677}" type="parTrans" cxnId="{C4CD7FD7-5D0D-4B41-9880-F6744BB24243}">
      <dgm:prSet/>
      <dgm:spPr/>
      <dgm:t>
        <a:bodyPr/>
        <a:lstStyle/>
        <a:p>
          <a:endParaRPr kumimoji="1" lang="ja-JP" altLang="en-US"/>
        </a:p>
      </dgm:t>
    </dgm:pt>
    <dgm:pt modelId="{AAF91646-B0C4-4C24-A8C7-CB68378D8778}" type="sibTrans" cxnId="{C4CD7FD7-5D0D-4B41-9880-F6744BB24243}">
      <dgm:prSet/>
      <dgm:spPr/>
      <dgm:t>
        <a:bodyPr/>
        <a:lstStyle/>
        <a:p>
          <a:endParaRPr kumimoji="1" lang="ja-JP" altLang="en-US"/>
        </a:p>
      </dgm:t>
    </dgm:pt>
    <dgm:pt modelId="{443FF89C-A093-4809-8274-A4E949B30DAA}" type="pres">
      <dgm:prSet presAssocID="{78EF4790-9584-4F23-A941-171C4BE40F2C}" presName="linear" presStyleCnt="0">
        <dgm:presLayoutVars>
          <dgm:animLvl val="lvl"/>
          <dgm:resizeHandles val="exact"/>
        </dgm:presLayoutVars>
      </dgm:prSet>
      <dgm:spPr/>
    </dgm:pt>
    <dgm:pt modelId="{D3B335C5-E70E-4621-BE56-DFC7F7219220}" type="pres">
      <dgm:prSet presAssocID="{230FAC1F-EC80-400A-A4B7-BF36EDF268BD}" presName="parentText" presStyleLbl="node1" presStyleIdx="0" presStyleCnt="1" custLinFactNeighborX="13280" custLinFactNeighborY="-47712">
        <dgm:presLayoutVars>
          <dgm:chMax val="0"/>
          <dgm:bulletEnabled val="1"/>
        </dgm:presLayoutVars>
      </dgm:prSet>
      <dgm:spPr/>
    </dgm:pt>
  </dgm:ptLst>
  <dgm:cxnLst>
    <dgm:cxn modelId="{663BA180-5DEA-43C0-A58D-0C93D8215DAD}" type="presOf" srcId="{78EF4790-9584-4F23-A941-171C4BE40F2C}" destId="{443FF89C-A093-4809-8274-A4E949B30DAA}" srcOrd="0" destOrd="0" presId="urn:microsoft.com/office/officeart/2005/8/layout/vList2"/>
    <dgm:cxn modelId="{C4CD7FD7-5D0D-4B41-9880-F6744BB24243}" srcId="{78EF4790-9584-4F23-A941-171C4BE40F2C}" destId="{230FAC1F-EC80-400A-A4B7-BF36EDF268BD}" srcOrd="0" destOrd="0" parTransId="{74A37009-4DC9-4F7D-87ED-83509807E677}" sibTransId="{AAF91646-B0C4-4C24-A8C7-CB68378D8778}"/>
    <dgm:cxn modelId="{4EB5D6F8-89AD-415D-81BA-3247B2E77711}" type="presOf" srcId="{230FAC1F-EC80-400A-A4B7-BF36EDF268BD}" destId="{D3B335C5-E70E-4621-BE56-DFC7F7219220}" srcOrd="0" destOrd="0" presId="urn:microsoft.com/office/officeart/2005/8/layout/vList2"/>
    <dgm:cxn modelId="{B20FF245-6585-4995-A096-9887EBD86306}" type="presParOf" srcId="{443FF89C-A093-4809-8274-A4E949B30DAA}" destId="{D3B335C5-E70E-4621-BE56-DFC7F721922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AB6759-CD5A-4028-A28C-7727DFC2FECC}"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kumimoji="1" lang="ja-JP" altLang="en-US"/>
        </a:p>
      </dgm:t>
    </dgm:pt>
    <dgm:pt modelId="{D82E6415-682F-498D-A96D-AD5BEBFA997B}">
      <dgm:prSet/>
      <dgm:spPr>
        <a:solidFill>
          <a:schemeClr val="bg1">
            <a:lumMod val="75000"/>
          </a:schemeClr>
        </a:solidFill>
        <a:effectLst>
          <a:outerShdw blurRad="50800" dist="38100" dir="2700000" algn="tl" rotWithShape="0">
            <a:prstClr val="black">
              <a:alpha val="40000"/>
            </a:prstClr>
          </a:outerShdw>
        </a:effectLst>
      </dgm:spPr>
      <dgm:t>
        <a:bodyPr/>
        <a:lstStyle/>
        <a:p>
          <a:r>
            <a:rPr lang="ja-JP" altLang="en-US" b="1" i="0" u="none" dirty="0">
              <a:effectLst>
                <a:outerShdw blurRad="38100" dist="38100" dir="2700000" algn="tl">
                  <a:srgbClr val="000000">
                    <a:alpha val="43137"/>
                  </a:srgbClr>
                </a:outerShdw>
              </a:effectLst>
            </a:rPr>
            <a:t>企画書の作成</a:t>
          </a:r>
          <a:endParaRPr lang="ja-JP" b="1" i="0" u="none" dirty="0">
            <a:effectLst>
              <a:outerShdw blurRad="38100" dist="38100" dir="2700000" algn="tl">
                <a:srgbClr val="000000">
                  <a:alpha val="43137"/>
                </a:srgbClr>
              </a:outerShdw>
            </a:effectLst>
          </a:endParaRPr>
        </a:p>
      </dgm:t>
    </dgm:pt>
    <dgm:pt modelId="{58182C00-9A05-48A2-A3AB-A3B55519E24C}" type="parTrans" cxnId="{252E0DC1-4D03-474B-A369-1A8D1506AC9E}">
      <dgm:prSet/>
      <dgm:spPr/>
      <dgm:t>
        <a:bodyPr/>
        <a:lstStyle/>
        <a:p>
          <a:endParaRPr kumimoji="1" lang="ja-JP" altLang="en-US"/>
        </a:p>
      </dgm:t>
    </dgm:pt>
    <dgm:pt modelId="{2548F53F-37C9-4C93-9D87-87F652340CCA}" type="sibTrans" cxnId="{252E0DC1-4D03-474B-A369-1A8D1506AC9E}">
      <dgm:prSet/>
      <dgm:spPr>
        <a:solidFill>
          <a:schemeClr val="accent1">
            <a:alpha val="90000"/>
          </a:schemeClr>
        </a:solidFill>
        <a:ln>
          <a:solidFill>
            <a:schemeClr val="bg1">
              <a:alpha val="90000"/>
            </a:schemeClr>
          </a:solidFill>
        </a:ln>
      </dgm:spPr>
      <dgm:t>
        <a:bodyPr/>
        <a:lstStyle/>
        <a:p>
          <a:endParaRPr kumimoji="1" lang="ja-JP" altLang="en-US"/>
        </a:p>
      </dgm:t>
    </dgm:pt>
    <dgm:pt modelId="{F5EF5098-35A9-4737-BC7B-CF81B73EF82C}">
      <dgm:prSet/>
      <dgm:spPr>
        <a:solidFill>
          <a:schemeClr val="bg1">
            <a:lumMod val="50000"/>
          </a:schemeClr>
        </a:solidFill>
        <a:effectLst>
          <a:outerShdw blurRad="50800" dist="38100" dir="2700000" algn="tl" rotWithShape="0">
            <a:prstClr val="black">
              <a:alpha val="40000"/>
            </a:prstClr>
          </a:outerShdw>
        </a:effectLst>
      </dgm:spPr>
      <dgm:t>
        <a:bodyPr/>
        <a:lstStyle/>
        <a:p>
          <a:r>
            <a:rPr lang="en-US" altLang="ja-JP" b="1" dirty="0">
              <a:effectLst>
                <a:outerShdw blurRad="38100" dist="38100" dir="2700000" algn="tl">
                  <a:srgbClr val="000000">
                    <a:alpha val="43137"/>
                  </a:srgbClr>
                </a:outerShdw>
              </a:effectLst>
            </a:rPr>
            <a:t>chatGPT</a:t>
          </a:r>
          <a:r>
            <a:rPr lang="ja-JP" altLang="en-US" b="1" dirty="0">
              <a:effectLst>
                <a:outerShdw blurRad="38100" dist="38100" dir="2700000" algn="tl">
                  <a:srgbClr val="000000">
                    <a:alpha val="43137"/>
                  </a:srgbClr>
                </a:outerShdw>
              </a:effectLst>
            </a:rPr>
            <a:t>の力も借りながらプログラムを作成</a:t>
          </a:r>
          <a:endParaRPr lang="ja-JP" b="1" dirty="0">
            <a:effectLst>
              <a:outerShdw blurRad="38100" dist="38100" dir="2700000" algn="tl">
                <a:srgbClr val="000000">
                  <a:alpha val="43137"/>
                </a:srgbClr>
              </a:outerShdw>
            </a:effectLst>
          </a:endParaRPr>
        </a:p>
      </dgm:t>
    </dgm:pt>
    <dgm:pt modelId="{FAC01007-6E63-428C-9C80-BFEB19779C64}" type="parTrans" cxnId="{01C05539-D139-497C-800E-74AE39BEFF95}">
      <dgm:prSet/>
      <dgm:spPr/>
      <dgm:t>
        <a:bodyPr/>
        <a:lstStyle/>
        <a:p>
          <a:endParaRPr kumimoji="1" lang="ja-JP" altLang="en-US"/>
        </a:p>
      </dgm:t>
    </dgm:pt>
    <dgm:pt modelId="{4685C3DA-000C-46B3-8215-877D0EDE3889}" type="sibTrans" cxnId="{01C05539-D139-497C-800E-74AE39BEFF95}">
      <dgm:prSet/>
      <dgm:spPr/>
      <dgm:t>
        <a:bodyPr/>
        <a:lstStyle/>
        <a:p>
          <a:endParaRPr kumimoji="1" lang="ja-JP" altLang="en-US"/>
        </a:p>
      </dgm:t>
    </dgm:pt>
    <dgm:pt modelId="{0130E78B-1980-4B29-A436-9DF827AF66A2}">
      <dgm:prSet/>
      <dgm:spPr>
        <a:solidFill>
          <a:schemeClr val="bg1">
            <a:lumMod val="65000"/>
          </a:schemeClr>
        </a:solidFill>
        <a:effectLst>
          <a:outerShdw blurRad="50800" dist="38100" dir="2700000" algn="tl" rotWithShape="0">
            <a:prstClr val="black">
              <a:alpha val="40000"/>
            </a:prstClr>
          </a:outerShdw>
        </a:effectLst>
      </dgm:spPr>
      <dgm:t>
        <a:bodyPr/>
        <a:lstStyle/>
        <a:p>
          <a:r>
            <a:rPr lang="en-US" altLang="ja-JP" b="1" dirty="0">
              <a:effectLst>
                <a:outerShdw blurRad="38100" dist="38100" dir="2700000" algn="tl">
                  <a:srgbClr val="000000">
                    <a:alpha val="43137"/>
                  </a:srgbClr>
                </a:outerShdw>
              </a:effectLst>
            </a:rPr>
            <a:t>Figma</a:t>
          </a:r>
          <a:r>
            <a:rPr lang="ja-JP" altLang="en-US" b="1" dirty="0">
              <a:effectLst>
                <a:outerShdw blurRad="38100" dist="38100" dir="2700000" algn="tl">
                  <a:srgbClr val="000000">
                    <a:alpha val="43137"/>
                  </a:srgbClr>
                </a:outerShdw>
              </a:effectLst>
            </a:rPr>
            <a:t>を使用しイメージをまとめる</a:t>
          </a:r>
          <a:endParaRPr lang="ja-JP" b="1" dirty="0">
            <a:effectLst>
              <a:outerShdw blurRad="38100" dist="38100" dir="2700000" algn="tl">
                <a:srgbClr val="000000">
                  <a:alpha val="43137"/>
                </a:srgbClr>
              </a:outerShdw>
            </a:effectLst>
          </a:endParaRPr>
        </a:p>
      </dgm:t>
    </dgm:pt>
    <dgm:pt modelId="{8A99A4E5-7494-4CFF-AD01-83F26D2A0372}" type="sibTrans" cxnId="{1CBFA35A-7879-4C4B-B607-E50621EC3D77}">
      <dgm:prSet/>
      <dgm:spPr>
        <a:solidFill>
          <a:schemeClr val="accent1">
            <a:alpha val="90000"/>
          </a:schemeClr>
        </a:solidFill>
        <a:ln>
          <a:solidFill>
            <a:schemeClr val="bg1">
              <a:alpha val="90000"/>
            </a:schemeClr>
          </a:solidFill>
        </a:ln>
      </dgm:spPr>
      <dgm:t>
        <a:bodyPr/>
        <a:lstStyle/>
        <a:p>
          <a:endParaRPr kumimoji="1" lang="ja-JP" altLang="en-US"/>
        </a:p>
      </dgm:t>
    </dgm:pt>
    <dgm:pt modelId="{58690C56-3B50-490D-8D2A-B0994CE6B28C}" type="parTrans" cxnId="{1CBFA35A-7879-4C4B-B607-E50621EC3D77}">
      <dgm:prSet/>
      <dgm:spPr/>
      <dgm:t>
        <a:bodyPr/>
        <a:lstStyle/>
        <a:p>
          <a:endParaRPr kumimoji="1" lang="ja-JP" altLang="en-US"/>
        </a:p>
      </dgm:t>
    </dgm:pt>
    <dgm:pt modelId="{6265A4F4-A1EC-47F8-87E8-3275F9049075}" type="pres">
      <dgm:prSet presAssocID="{3BAB6759-CD5A-4028-A28C-7727DFC2FECC}" presName="outerComposite" presStyleCnt="0">
        <dgm:presLayoutVars>
          <dgm:chMax val="5"/>
          <dgm:dir/>
          <dgm:resizeHandles val="exact"/>
        </dgm:presLayoutVars>
      </dgm:prSet>
      <dgm:spPr/>
    </dgm:pt>
    <dgm:pt modelId="{29766DB6-704A-45FC-B6D5-DDBA671F74BB}" type="pres">
      <dgm:prSet presAssocID="{3BAB6759-CD5A-4028-A28C-7727DFC2FECC}" presName="dummyMaxCanvas" presStyleCnt="0">
        <dgm:presLayoutVars/>
      </dgm:prSet>
      <dgm:spPr/>
    </dgm:pt>
    <dgm:pt modelId="{C4B1B0FF-0D93-4108-AEA6-A4BA88B30F47}" type="pres">
      <dgm:prSet presAssocID="{3BAB6759-CD5A-4028-A28C-7727DFC2FECC}" presName="ThreeNodes_1" presStyleLbl="node1" presStyleIdx="0" presStyleCnt="3">
        <dgm:presLayoutVars>
          <dgm:bulletEnabled val="1"/>
        </dgm:presLayoutVars>
      </dgm:prSet>
      <dgm:spPr/>
    </dgm:pt>
    <dgm:pt modelId="{72DF6148-C7D3-40F0-B5F5-7BEEB641A55F}" type="pres">
      <dgm:prSet presAssocID="{3BAB6759-CD5A-4028-A28C-7727DFC2FECC}" presName="ThreeNodes_2" presStyleLbl="node1" presStyleIdx="1" presStyleCnt="3">
        <dgm:presLayoutVars>
          <dgm:bulletEnabled val="1"/>
        </dgm:presLayoutVars>
      </dgm:prSet>
      <dgm:spPr/>
    </dgm:pt>
    <dgm:pt modelId="{6F0B94A0-D7F8-4E12-A3A9-7875AB1712DC}" type="pres">
      <dgm:prSet presAssocID="{3BAB6759-CD5A-4028-A28C-7727DFC2FECC}" presName="ThreeNodes_3" presStyleLbl="node1" presStyleIdx="2" presStyleCnt="3">
        <dgm:presLayoutVars>
          <dgm:bulletEnabled val="1"/>
        </dgm:presLayoutVars>
      </dgm:prSet>
      <dgm:spPr/>
    </dgm:pt>
    <dgm:pt modelId="{B9B28C50-522A-4CAE-B9B8-156785233FF6}" type="pres">
      <dgm:prSet presAssocID="{3BAB6759-CD5A-4028-A28C-7727DFC2FECC}" presName="ThreeConn_1-2" presStyleLbl="fgAccFollowNode1" presStyleIdx="0" presStyleCnt="2">
        <dgm:presLayoutVars>
          <dgm:bulletEnabled val="1"/>
        </dgm:presLayoutVars>
      </dgm:prSet>
      <dgm:spPr/>
    </dgm:pt>
    <dgm:pt modelId="{45B54F60-9FA9-4A68-B53D-35DB5A536C1F}" type="pres">
      <dgm:prSet presAssocID="{3BAB6759-CD5A-4028-A28C-7727DFC2FECC}" presName="ThreeConn_2-3" presStyleLbl="fgAccFollowNode1" presStyleIdx="1" presStyleCnt="2">
        <dgm:presLayoutVars>
          <dgm:bulletEnabled val="1"/>
        </dgm:presLayoutVars>
      </dgm:prSet>
      <dgm:spPr/>
    </dgm:pt>
    <dgm:pt modelId="{4ABE328B-40EC-4F71-AE4A-94C3A47DCE61}" type="pres">
      <dgm:prSet presAssocID="{3BAB6759-CD5A-4028-A28C-7727DFC2FECC}" presName="ThreeNodes_1_text" presStyleLbl="node1" presStyleIdx="2" presStyleCnt="3">
        <dgm:presLayoutVars>
          <dgm:bulletEnabled val="1"/>
        </dgm:presLayoutVars>
      </dgm:prSet>
      <dgm:spPr/>
    </dgm:pt>
    <dgm:pt modelId="{C5AFAF22-F949-4452-AE02-26CF76934A5E}" type="pres">
      <dgm:prSet presAssocID="{3BAB6759-CD5A-4028-A28C-7727DFC2FECC}" presName="ThreeNodes_2_text" presStyleLbl="node1" presStyleIdx="2" presStyleCnt="3">
        <dgm:presLayoutVars>
          <dgm:bulletEnabled val="1"/>
        </dgm:presLayoutVars>
      </dgm:prSet>
      <dgm:spPr/>
    </dgm:pt>
    <dgm:pt modelId="{3CEEC37C-B18F-4BFD-8A70-64F26AD13659}" type="pres">
      <dgm:prSet presAssocID="{3BAB6759-CD5A-4028-A28C-7727DFC2FECC}" presName="ThreeNodes_3_text" presStyleLbl="node1" presStyleIdx="2" presStyleCnt="3">
        <dgm:presLayoutVars>
          <dgm:bulletEnabled val="1"/>
        </dgm:presLayoutVars>
      </dgm:prSet>
      <dgm:spPr/>
    </dgm:pt>
  </dgm:ptLst>
  <dgm:cxnLst>
    <dgm:cxn modelId="{7F69D11C-B94A-451C-966F-617F42173B42}" type="presOf" srcId="{0130E78B-1980-4B29-A436-9DF827AF66A2}" destId="{72DF6148-C7D3-40F0-B5F5-7BEEB641A55F}" srcOrd="0" destOrd="0" presId="urn:microsoft.com/office/officeart/2005/8/layout/vProcess5"/>
    <dgm:cxn modelId="{45F27E2F-17D5-45F8-B521-D207BA49D4B8}" type="presOf" srcId="{2548F53F-37C9-4C93-9D87-87F652340CCA}" destId="{B9B28C50-522A-4CAE-B9B8-156785233FF6}" srcOrd="0" destOrd="0" presId="urn:microsoft.com/office/officeart/2005/8/layout/vProcess5"/>
    <dgm:cxn modelId="{01C05539-D139-497C-800E-74AE39BEFF95}" srcId="{3BAB6759-CD5A-4028-A28C-7727DFC2FECC}" destId="{F5EF5098-35A9-4737-BC7B-CF81B73EF82C}" srcOrd="2" destOrd="0" parTransId="{FAC01007-6E63-428C-9C80-BFEB19779C64}" sibTransId="{4685C3DA-000C-46B3-8215-877D0EDE3889}"/>
    <dgm:cxn modelId="{736B6161-FFF8-4C12-B5C0-2684288EEFC5}" type="presOf" srcId="{0130E78B-1980-4B29-A436-9DF827AF66A2}" destId="{C5AFAF22-F949-4452-AE02-26CF76934A5E}" srcOrd="1" destOrd="0" presId="urn:microsoft.com/office/officeart/2005/8/layout/vProcess5"/>
    <dgm:cxn modelId="{B2C21A4E-B01F-46C4-8CC0-864781DCA45A}" type="presOf" srcId="{3BAB6759-CD5A-4028-A28C-7727DFC2FECC}" destId="{6265A4F4-A1EC-47F8-87E8-3275F9049075}" srcOrd="0" destOrd="0" presId="urn:microsoft.com/office/officeart/2005/8/layout/vProcess5"/>
    <dgm:cxn modelId="{E7395B57-1437-4E81-AF63-2799E154B018}" type="presOf" srcId="{D82E6415-682F-498D-A96D-AD5BEBFA997B}" destId="{C4B1B0FF-0D93-4108-AEA6-A4BA88B30F47}" srcOrd="0" destOrd="0" presId="urn:microsoft.com/office/officeart/2005/8/layout/vProcess5"/>
    <dgm:cxn modelId="{87B29D58-32DA-4BC3-AA0E-DD3DE07E2508}" type="presOf" srcId="{F5EF5098-35A9-4737-BC7B-CF81B73EF82C}" destId="{3CEEC37C-B18F-4BFD-8A70-64F26AD13659}" srcOrd="1" destOrd="0" presId="urn:microsoft.com/office/officeart/2005/8/layout/vProcess5"/>
    <dgm:cxn modelId="{1CBFA35A-7879-4C4B-B607-E50621EC3D77}" srcId="{3BAB6759-CD5A-4028-A28C-7727DFC2FECC}" destId="{0130E78B-1980-4B29-A436-9DF827AF66A2}" srcOrd="1" destOrd="0" parTransId="{58690C56-3B50-490D-8D2A-B0994CE6B28C}" sibTransId="{8A99A4E5-7494-4CFF-AD01-83F26D2A0372}"/>
    <dgm:cxn modelId="{9501F67B-E55B-402C-9C68-574A337AC5A4}" type="presOf" srcId="{8A99A4E5-7494-4CFF-AD01-83F26D2A0372}" destId="{45B54F60-9FA9-4A68-B53D-35DB5A536C1F}" srcOrd="0" destOrd="0" presId="urn:microsoft.com/office/officeart/2005/8/layout/vProcess5"/>
    <dgm:cxn modelId="{D47BA09E-DF79-4988-8E7C-89F1AE1FCCF6}" type="presOf" srcId="{F5EF5098-35A9-4737-BC7B-CF81B73EF82C}" destId="{6F0B94A0-D7F8-4E12-A3A9-7875AB1712DC}" srcOrd="0" destOrd="0" presId="urn:microsoft.com/office/officeart/2005/8/layout/vProcess5"/>
    <dgm:cxn modelId="{252E0DC1-4D03-474B-A369-1A8D1506AC9E}" srcId="{3BAB6759-CD5A-4028-A28C-7727DFC2FECC}" destId="{D82E6415-682F-498D-A96D-AD5BEBFA997B}" srcOrd="0" destOrd="0" parTransId="{58182C00-9A05-48A2-A3AB-A3B55519E24C}" sibTransId="{2548F53F-37C9-4C93-9D87-87F652340CCA}"/>
    <dgm:cxn modelId="{106EF3E7-44C6-4092-A2D8-C293E59FDAF7}" type="presOf" srcId="{D82E6415-682F-498D-A96D-AD5BEBFA997B}" destId="{4ABE328B-40EC-4F71-AE4A-94C3A47DCE61}" srcOrd="1" destOrd="0" presId="urn:microsoft.com/office/officeart/2005/8/layout/vProcess5"/>
    <dgm:cxn modelId="{7F93D33D-E1A0-4830-9473-C1A811C7915A}" type="presParOf" srcId="{6265A4F4-A1EC-47F8-87E8-3275F9049075}" destId="{29766DB6-704A-45FC-B6D5-DDBA671F74BB}" srcOrd="0" destOrd="0" presId="urn:microsoft.com/office/officeart/2005/8/layout/vProcess5"/>
    <dgm:cxn modelId="{C882B4ED-CDBC-4497-B5C2-60468D556051}" type="presParOf" srcId="{6265A4F4-A1EC-47F8-87E8-3275F9049075}" destId="{C4B1B0FF-0D93-4108-AEA6-A4BA88B30F47}" srcOrd="1" destOrd="0" presId="urn:microsoft.com/office/officeart/2005/8/layout/vProcess5"/>
    <dgm:cxn modelId="{169F8003-D7D6-447A-B9AC-07FE5E743B9D}" type="presParOf" srcId="{6265A4F4-A1EC-47F8-87E8-3275F9049075}" destId="{72DF6148-C7D3-40F0-B5F5-7BEEB641A55F}" srcOrd="2" destOrd="0" presId="urn:microsoft.com/office/officeart/2005/8/layout/vProcess5"/>
    <dgm:cxn modelId="{4881462C-F995-4152-8CBD-457028FB8EAD}" type="presParOf" srcId="{6265A4F4-A1EC-47F8-87E8-3275F9049075}" destId="{6F0B94A0-D7F8-4E12-A3A9-7875AB1712DC}" srcOrd="3" destOrd="0" presId="urn:microsoft.com/office/officeart/2005/8/layout/vProcess5"/>
    <dgm:cxn modelId="{420B61A0-F51F-40DD-BC59-413B506776FE}" type="presParOf" srcId="{6265A4F4-A1EC-47F8-87E8-3275F9049075}" destId="{B9B28C50-522A-4CAE-B9B8-156785233FF6}" srcOrd="4" destOrd="0" presId="urn:microsoft.com/office/officeart/2005/8/layout/vProcess5"/>
    <dgm:cxn modelId="{5EFECA56-28A1-420D-91F8-7F795631EA28}" type="presParOf" srcId="{6265A4F4-A1EC-47F8-87E8-3275F9049075}" destId="{45B54F60-9FA9-4A68-B53D-35DB5A536C1F}" srcOrd="5" destOrd="0" presId="urn:microsoft.com/office/officeart/2005/8/layout/vProcess5"/>
    <dgm:cxn modelId="{AED7B744-6374-4809-AAD6-15ACD8018A53}" type="presParOf" srcId="{6265A4F4-A1EC-47F8-87E8-3275F9049075}" destId="{4ABE328B-40EC-4F71-AE4A-94C3A47DCE61}" srcOrd="6" destOrd="0" presId="urn:microsoft.com/office/officeart/2005/8/layout/vProcess5"/>
    <dgm:cxn modelId="{4246E989-07DA-4821-A9D3-AAEE64E08490}" type="presParOf" srcId="{6265A4F4-A1EC-47F8-87E8-3275F9049075}" destId="{C5AFAF22-F949-4452-AE02-26CF76934A5E}" srcOrd="7" destOrd="0" presId="urn:microsoft.com/office/officeart/2005/8/layout/vProcess5"/>
    <dgm:cxn modelId="{D1A3DBB6-B897-4389-8DE5-2EF80891CF85}" type="presParOf" srcId="{6265A4F4-A1EC-47F8-87E8-3275F9049075}" destId="{3CEEC37C-B18F-4BFD-8A70-64F26AD1365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89973E-7A22-4147-91C5-DFDBB3D043C3}" type="doc">
      <dgm:prSet loTypeId="urn:microsoft.com/office/officeart/2005/8/layout/hierarchy1" loCatId="hierarchy" qsTypeId="urn:microsoft.com/office/officeart/2005/8/quickstyle/simple1" qsCatId="simple" csTypeId="urn:microsoft.com/office/officeart/2005/8/colors/accent5_2" csCatId="accent5" phldr="1"/>
      <dgm:spPr/>
      <dgm:t>
        <a:bodyPr/>
        <a:lstStyle/>
        <a:p>
          <a:endParaRPr lang="en-US"/>
        </a:p>
      </dgm:t>
    </dgm:pt>
    <dgm:pt modelId="{D3F99C84-BC6A-4827-8AD8-40FF25DF4947}">
      <dgm:prSet/>
      <dgm:spPr>
        <a:ln>
          <a:noFill/>
        </a:ln>
      </dgm:spPr>
      <dgm:t>
        <a:bodyPr/>
        <a:lstStyle/>
        <a:p>
          <a:r>
            <a:rPr lang="ja-JP" b="1" dirty="0">
              <a:solidFill>
                <a:schemeClr val="tx1">
                  <a:lumMod val="50000"/>
                  <a:lumOff val="50000"/>
                </a:schemeClr>
              </a:solidFill>
            </a:rPr>
            <a:t>初めはまずページのみを作る予定だったのですが、機能重視の制作になってしまっため結果、進捗状況としてはあまり良い結果にはならなかったと思いました。途中でページの作成をまずはやっておけば良かったと反省しています。</a:t>
          </a:r>
          <a:endParaRPr lang="en-US" b="1" dirty="0">
            <a:solidFill>
              <a:schemeClr val="tx1">
                <a:lumMod val="50000"/>
                <a:lumOff val="50000"/>
              </a:schemeClr>
            </a:solidFill>
          </a:endParaRPr>
        </a:p>
      </dgm:t>
    </dgm:pt>
    <dgm:pt modelId="{5EE61A30-9D96-428E-A429-D1F87CFCCB6F}" type="parTrans" cxnId="{3E4C2B57-5B51-4A91-828A-8D9DEED097F3}">
      <dgm:prSet/>
      <dgm:spPr/>
      <dgm:t>
        <a:bodyPr/>
        <a:lstStyle/>
        <a:p>
          <a:endParaRPr lang="en-US"/>
        </a:p>
      </dgm:t>
    </dgm:pt>
    <dgm:pt modelId="{DABD16E1-A738-4136-BEFB-5BF967735A7F}" type="sibTrans" cxnId="{3E4C2B57-5B51-4A91-828A-8D9DEED097F3}">
      <dgm:prSet/>
      <dgm:spPr/>
      <dgm:t>
        <a:bodyPr/>
        <a:lstStyle/>
        <a:p>
          <a:endParaRPr lang="en-US"/>
        </a:p>
      </dgm:t>
    </dgm:pt>
    <dgm:pt modelId="{363FE5E9-6DDA-483A-AF82-DBA10EA59B4A}">
      <dgm:prSet/>
      <dgm:spPr>
        <a:ln>
          <a:noFill/>
        </a:ln>
      </dgm:spPr>
      <dgm:t>
        <a:bodyPr/>
        <a:lstStyle/>
        <a:p>
          <a:r>
            <a:rPr lang="en-US" b="1" dirty="0">
              <a:solidFill>
                <a:schemeClr val="tx1">
                  <a:lumMod val="50000"/>
                  <a:lumOff val="50000"/>
                </a:schemeClr>
              </a:solidFill>
            </a:rPr>
            <a:t>dart</a:t>
          </a:r>
          <a:r>
            <a:rPr lang="ja-JP" b="1" dirty="0">
              <a:solidFill>
                <a:schemeClr val="tx1">
                  <a:lumMod val="50000"/>
                  <a:lumOff val="50000"/>
                </a:schemeClr>
              </a:solidFill>
            </a:rPr>
            <a:t>は初めて触る言語であったので、勉強をするのが大変で、ある程度理解をするのに時間がかかってしまい</a:t>
          </a:r>
          <a:r>
            <a:rPr lang="ja-JP" altLang="en-US" b="1" dirty="0">
              <a:solidFill>
                <a:schemeClr val="tx1">
                  <a:lumMod val="50000"/>
                  <a:lumOff val="50000"/>
                </a:schemeClr>
              </a:solidFill>
            </a:rPr>
            <a:t>、</a:t>
          </a:r>
          <a:r>
            <a:rPr lang="ja-JP" b="1" dirty="0">
              <a:solidFill>
                <a:schemeClr val="tx1">
                  <a:lumMod val="50000"/>
                  <a:lumOff val="50000"/>
                </a:schemeClr>
              </a:solidFill>
            </a:rPr>
            <a:t>わからないことが</a:t>
          </a:r>
          <a:r>
            <a:rPr lang="ja-JP" altLang="en-US" b="1" dirty="0">
              <a:solidFill>
                <a:schemeClr val="tx1">
                  <a:lumMod val="50000"/>
                  <a:lumOff val="50000"/>
                </a:schemeClr>
              </a:solidFill>
            </a:rPr>
            <a:t>ほとんどの中の制作でした。</a:t>
          </a:r>
          <a:r>
            <a:rPr lang="ja-JP" b="1" dirty="0">
              <a:solidFill>
                <a:schemeClr val="tx1">
                  <a:lumMod val="50000"/>
                  <a:lumOff val="50000"/>
                </a:schemeClr>
              </a:solidFill>
            </a:rPr>
            <a:t>目標を高くし過ぎていたため、満足のいく結果にはなりませんでした。</a:t>
          </a:r>
          <a:endParaRPr lang="en-US" b="1" dirty="0">
            <a:solidFill>
              <a:schemeClr val="tx1">
                <a:lumMod val="50000"/>
                <a:lumOff val="50000"/>
              </a:schemeClr>
            </a:solidFill>
          </a:endParaRPr>
        </a:p>
      </dgm:t>
    </dgm:pt>
    <dgm:pt modelId="{CC07FD9B-6736-4902-B5C8-72EAB8B55D76}" type="parTrans" cxnId="{B1F483BA-AFC1-4B69-ADEF-246770525A83}">
      <dgm:prSet/>
      <dgm:spPr/>
      <dgm:t>
        <a:bodyPr/>
        <a:lstStyle/>
        <a:p>
          <a:endParaRPr lang="en-US"/>
        </a:p>
      </dgm:t>
    </dgm:pt>
    <dgm:pt modelId="{55968F1E-AB47-4EFE-83ED-80BC15E0410F}" type="sibTrans" cxnId="{B1F483BA-AFC1-4B69-ADEF-246770525A83}">
      <dgm:prSet/>
      <dgm:spPr/>
      <dgm:t>
        <a:bodyPr/>
        <a:lstStyle/>
        <a:p>
          <a:endParaRPr lang="en-US"/>
        </a:p>
      </dgm:t>
    </dgm:pt>
    <dgm:pt modelId="{8A378C01-84D5-FC45-BD57-53AF0807F892}" type="pres">
      <dgm:prSet presAssocID="{8289973E-7A22-4147-91C5-DFDBB3D043C3}" presName="hierChild1" presStyleCnt="0">
        <dgm:presLayoutVars>
          <dgm:chPref val="1"/>
          <dgm:dir/>
          <dgm:animOne val="branch"/>
          <dgm:animLvl val="lvl"/>
          <dgm:resizeHandles/>
        </dgm:presLayoutVars>
      </dgm:prSet>
      <dgm:spPr/>
    </dgm:pt>
    <dgm:pt modelId="{6E9668B4-72C0-6041-82DE-B649246E42F1}" type="pres">
      <dgm:prSet presAssocID="{D3F99C84-BC6A-4827-8AD8-40FF25DF4947}" presName="hierRoot1" presStyleCnt="0"/>
      <dgm:spPr/>
    </dgm:pt>
    <dgm:pt modelId="{473424DA-5B69-8C47-83C9-7152027E6B0E}" type="pres">
      <dgm:prSet presAssocID="{D3F99C84-BC6A-4827-8AD8-40FF25DF4947}" presName="composite" presStyleCnt="0"/>
      <dgm:spPr/>
    </dgm:pt>
    <dgm:pt modelId="{68E05911-1396-AF4E-A9B1-76F8827B3CB1}" type="pres">
      <dgm:prSet presAssocID="{D3F99C84-BC6A-4827-8AD8-40FF25DF4947}" presName="background" presStyleLbl="node0" presStyleIdx="0" presStyleCnt="2"/>
      <dgm:spPr>
        <a:solidFill>
          <a:schemeClr val="accent1"/>
        </a:solidFill>
        <a:ln w="38100">
          <a:solidFill>
            <a:schemeClr val="bg1"/>
          </a:solidFill>
        </a:ln>
      </dgm:spPr>
    </dgm:pt>
    <dgm:pt modelId="{C861B322-82BA-D04E-8D20-5EA4F36A23F3}" type="pres">
      <dgm:prSet presAssocID="{D3F99C84-BC6A-4827-8AD8-40FF25DF4947}" presName="text" presStyleLbl="fgAcc0" presStyleIdx="0" presStyleCnt="2">
        <dgm:presLayoutVars>
          <dgm:chPref val="3"/>
        </dgm:presLayoutVars>
      </dgm:prSet>
      <dgm:spPr/>
    </dgm:pt>
    <dgm:pt modelId="{A4260E50-0442-7646-A7F8-ECE9D3D23A74}" type="pres">
      <dgm:prSet presAssocID="{D3F99C84-BC6A-4827-8AD8-40FF25DF4947}" presName="hierChild2" presStyleCnt="0"/>
      <dgm:spPr/>
    </dgm:pt>
    <dgm:pt modelId="{6EFDF4BE-359B-BA4E-91E3-5EB0441E10F1}" type="pres">
      <dgm:prSet presAssocID="{363FE5E9-6DDA-483A-AF82-DBA10EA59B4A}" presName="hierRoot1" presStyleCnt="0"/>
      <dgm:spPr/>
    </dgm:pt>
    <dgm:pt modelId="{C6E03083-4422-044A-9367-FAF226100C77}" type="pres">
      <dgm:prSet presAssocID="{363FE5E9-6DDA-483A-AF82-DBA10EA59B4A}" presName="composite" presStyleCnt="0"/>
      <dgm:spPr/>
    </dgm:pt>
    <dgm:pt modelId="{60773E2C-0D8C-7D44-8DDE-36A39032CB8A}" type="pres">
      <dgm:prSet presAssocID="{363FE5E9-6DDA-483A-AF82-DBA10EA59B4A}" presName="background" presStyleLbl="node0" presStyleIdx="1" presStyleCnt="2"/>
      <dgm:spPr>
        <a:solidFill>
          <a:schemeClr val="accent1">
            <a:lumMod val="40000"/>
            <a:lumOff val="60000"/>
          </a:schemeClr>
        </a:solidFill>
        <a:ln w="38100">
          <a:solidFill>
            <a:schemeClr val="bg1"/>
          </a:solidFill>
        </a:ln>
      </dgm:spPr>
    </dgm:pt>
    <dgm:pt modelId="{788A5FA6-0E45-7C4C-935E-F550FB5E2F35}" type="pres">
      <dgm:prSet presAssocID="{363FE5E9-6DDA-483A-AF82-DBA10EA59B4A}" presName="text" presStyleLbl="fgAcc0" presStyleIdx="1" presStyleCnt="2">
        <dgm:presLayoutVars>
          <dgm:chPref val="3"/>
        </dgm:presLayoutVars>
      </dgm:prSet>
      <dgm:spPr/>
    </dgm:pt>
    <dgm:pt modelId="{18F02899-3669-0C48-83B7-0F727086792E}" type="pres">
      <dgm:prSet presAssocID="{363FE5E9-6DDA-483A-AF82-DBA10EA59B4A}" presName="hierChild2" presStyleCnt="0"/>
      <dgm:spPr/>
    </dgm:pt>
  </dgm:ptLst>
  <dgm:cxnLst>
    <dgm:cxn modelId="{9DD1A417-0854-6449-B4E4-0D78FFA26EF5}" type="presOf" srcId="{8289973E-7A22-4147-91C5-DFDBB3D043C3}" destId="{8A378C01-84D5-FC45-BD57-53AF0807F892}" srcOrd="0" destOrd="0" presId="urn:microsoft.com/office/officeart/2005/8/layout/hierarchy1"/>
    <dgm:cxn modelId="{3E4C2B57-5B51-4A91-828A-8D9DEED097F3}" srcId="{8289973E-7A22-4147-91C5-DFDBB3D043C3}" destId="{D3F99C84-BC6A-4827-8AD8-40FF25DF4947}" srcOrd="0" destOrd="0" parTransId="{5EE61A30-9D96-428E-A429-D1F87CFCCB6F}" sibTransId="{DABD16E1-A738-4136-BEFB-5BF967735A7F}"/>
    <dgm:cxn modelId="{EF9CB57D-3DE6-EF4C-A9C0-C2BEDE79DCF3}" type="presOf" srcId="{363FE5E9-6DDA-483A-AF82-DBA10EA59B4A}" destId="{788A5FA6-0E45-7C4C-935E-F550FB5E2F35}" srcOrd="0" destOrd="0" presId="urn:microsoft.com/office/officeart/2005/8/layout/hierarchy1"/>
    <dgm:cxn modelId="{B1F483BA-AFC1-4B69-ADEF-246770525A83}" srcId="{8289973E-7A22-4147-91C5-DFDBB3D043C3}" destId="{363FE5E9-6DDA-483A-AF82-DBA10EA59B4A}" srcOrd="1" destOrd="0" parTransId="{CC07FD9B-6736-4902-B5C8-72EAB8B55D76}" sibTransId="{55968F1E-AB47-4EFE-83ED-80BC15E0410F}"/>
    <dgm:cxn modelId="{EA75C5DE-A3B5-3C4E-9A6A-9D18CC7A9327}" type="presOf" srcId="{D3F99C84-BC6A-4827-8AD8-40FF25DF4947}" destId="{C861B322-82BA-D04E-8D20-5EA4F36A23F3}" srcOrd="0" destOrd="0" presId="urn:microsoft.com/office/officeart/2005/8/layout/hierarchy1"/>
    <dgm:cxn modelId="{1C4FCA3A-64D9-704C-A66F-A07CD4225BFC}" type="presParOf" srcId="{8A378C01-84D5-FC45-BD57-53AF0807F892}" destId="{6E9668B4-72C0-6041-82DE-B649246E42F1}" srcOrd="0" destOrd="0" presId="urn:microsoft.com/office/officeart/2005/8/layout/hierarchy1"/>
    <dgm:cxn modelId="{05EB2312-71F5-4B45-9D16-F9EECE658DEE}" type="presParOf" srcId="{6E9668B4-72C0-6041-82DE-B649246E42F1}" destId="{473424DA-5B69-8C47-83C9-7152027E6B0E}" srcOrd="0" destOrd="0" presId="urn:microsoft.com/office/officeart/2005/8/layout/hierarchy1"/>
    <dgm:cxn modelId="{C76583BC-FA7B-7E45-A5C8-3D7607E65292}" type="presParOf" srcId="{473424DA-5B69-8C47-83C9-7152027E6B0E}" destId="{68E05911-1396-AF4E-A9B1-76F8827B3CB1}" srcOrd="0" destOrd="0" presId="urn:microsoft.com/office/officeart/2005/8/layout/hierarchy1"/>
    <dgm:cxn modelId="{8CDA37F6-F404-8C4F-891D-B9D455CD84A8}" type="presParOf" srcId="{473424DA-5B69-8C47-83C9-7152027E6B0E}" destId="{C861B322-82BA-D04E-8D20-5EA4F36A23F3}" srcOrd="1" destOrd="0" presId="urn:microsoft.com/office/officeart/2005/8/layout/hierarchy1"/>
    <dgm:cxn modelId="{BEEAFF6B-2C99-0646-9B80-BD6EFA0A6296}" type="presParOf" srcId="{6E9668B4-72C0-6041-82DE-B649246E42F1}" destId="{A4260E50-0442-7646-A7F8-ECE9D3D23A74}" srcOrd="1" destOrd="0" presId="urn:microsoft.com/office/officeart/2005/8/layout/hierarchy1"/>
    <dgm:cxn modelId="{6A8B80F7-93D6-0549-973C-8165514CB29F}" type="presParOf" srcId="{8A378C01-84D5-FC45-BD57-53AF0807F892}" destId="{6EFDF4BE-359B-BA4E-91E3-5EB0441E10F1}" srcOrd="1" destOrd="0" presId="urn:microsoft.com/office/officeart/2005/8/layout/hierarchy1"/>
    <dgm:cxn modelId="{2E8C2647-F598-724F-9A44-2FD93FBC52CA}" type="presParOf" srcId="{6EFDF4BE-359B-BA4E-91E3-5EB0441E10F1}" destId="{C6E03083-4422-044A-9367-FAF226100C77}" srcOrd="0" destOrd="0" presId="urn:microsoft.com/office/officeart/2005/8/layout/hierarchy1"/>
    <dgm:cxn modelId="{CD7CA86E-EC52-074F-9154-41207956581B}" type="presParOf" srcId="{C6E03083-4422-044A-9367-FAF226100C77}" destId="{60773E2C-0D8C-7D44-8DDE-36A39032CB8A}" srcOrd="0" destOrd="0" presId="urn:microsoft.com/office/officeart/2005/8/layout/hierarchy1"/>
    <dgm:cxn modelId="{22FDC49F-7E28-464D-9BA9-AEE7498FE94B}" type="presParOf" srcId="{C6E03083-4422-044A-9367-FAF226100C77}" destId="{788A5FA6-0E45-7C4C-935E-F550FB5E2F35}" srcOrd="1" destOrd="0" presId="urn:microsoft.com/office/officeart/2005/8/layout/hierarchy1"/>
    <dgm:cxn modelId="{AD387DB3-F3A2-5F4B-9E6B-96051D1E043B}" type="presParOf" srcId="{6EFDF4BE-359B-BA4E-91E3-5EB0441E10F1}" destId="{18F02899-3669-0C48-83B7-0F727086792E}"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241E0E-06AB-491E-B8F9-25AF3F12E08F}" type="doc">
      <dgm:prSet loTypeId="urn:microsoft.com/office/officeart/2005/8/layout/hierarchy1" loCatId="hierarchy" qsTypeId="urn:microsoft.com/office/officeart/2005/8/quickstyle/simple1" qsCatId="simple" csTypeId="urn:microsoft.com/office/officeart/2005/8/colors/accent4_2" csCatId="accent4" phldr="1"/>
      <dgm:spPr/>
      <dgm:t>
        <a:bodyPr/>
        <a:lstStyle/>
        <a:p>
          <a:endParaRPr lang="en-US"/>
        </a:p>
      </dgm:t>
    </dgm:pt>
    <dgm:pt modelId="{54E9DB18-5838-456E-89A3-BE59A509698D}">
      <dgm:prSet/>
      <dgm:spPr>
        <a:ln>
          <a:noFill/>
        </a:ln>
      </dgm:spPr>
      <dgm:t>
        <a:bodyPr/>
        <a:lstStyle/>
        <a:p>
          <a:r>
            <a:rPr lang="en-US" b="1" dirty="0">
              <a:solidFill>
                <a:schemeClr val="tx1">
                  <a:lumMod val="50000"/>
                  <a:lumOff val="50000"/>
                </a:schemeClr>
              </a:solidFill>
            </a:rPr>
            <a:t>Flutter</a:t>
          </a:r>
          <a:r>
            <a:rPr lang="ja-JP" b="1" dirty="0">
              <a:solidFill>
                <a:schemeClr val="tx1">
                  <a:lumMod val="50000"/>
                  <a:lumOff val="50000"/>
                </a:schemeClr>
              </a:solidFill>
            </a:rPr>
            <a:t>での開発は今後主流になってくることを知り、強い好奇心と共に楽しく行うことが出来ました。まだまだ新しいモノなのでドキュメントがとても少なく開発に停滞したりしたのですが、初めて</a:t>
          </a:r>
          <a:r>
            <a:rPr lang="en-US" b="1" dirty="0">
              <a:solidFill>
                <a:schemeClr val="tx1">
                  <a:lumMod val="50000"/>
                  <a:lumOff val="50000"/>
                </a:schemeClr>
              </a:solidFill>
            </a:rPr>
            <a:t>chatGPT</a:t>
          </a:r>
          <a:r>
            <a:rPr lang="ja-JP" b="1" dirty="0">
              <a:solidFill>
                <a:schemeClr val="tx1">
                  <a:lumMod val="50000"/>
                  <a:lumOff val="50000"/>
                </a:schemeClr>
              </a:solidFill>
            </a:rPr>
            <a:t>を使用し開発するなど、とても為になる経験ができ本当に良かったです。</a:t>
          </a:r>
          <a:endParaRPr lang="en-US" b="1" dirty="0">
            <a:solidFill>
              <a:schemeClr val="tx1">
                <a:lumMod val="50000"/>
                <a:lumOff val="50000"/>
              </a:schemeClr>
            </a:solidFill>
          </a:endParaRPr>
        </a:p>
      </dgm:t>
    </dgm:pt>
    <dgm:pt modelId="{1B9DC53F-08D2-4168-BCFA-2EE28E3ABFFA}" type="parTrans" cxnId="{49E30EC8-2275-4F01-95D6-791B5E2586C1}">
      <dgm:prSet/>
      <dgm:spPr/>
      <dgm:t>
        <a:bodyPr/>
        <a:lstStyle/>
        <a:p>
          <a:endParaRPr lang="en-US"/>
        </a:p>
      </dgm:t>
    </dgm:pt>
    <dgm:pt modelId="{662F004C-39AE-4B76-B25D-02412F771F44}" type="sibTrans" cxnId="{49E30EC8-2275-4F01-95D6-791B5E2586C1}">
      <dgm:prSet/>
      <dgm:spPr/>
      <dgm:t>
        <a:bodyPr/>
        <a:lstStyle/>
        <a:p>
          <a:endParaRPr lang="en-US"/>
        </a:p>
      </dgm:t>
    </dgm:pt>
    <dgm:pt modelId="{93C966A5-591F-4C85-8989-C02CC0C41FDE}">
      <dgm:prSet/>
      <dgm:spPr>
        <a:ln>
          <a:noFill/>
        </a:ln>
      </dgm:spPr>
      <dgm:t>
        <a:bodyPr/>
        <a:lstStyle/>
        <a:p>
          <a:r>
            <a:rPr lang="ja-JP" b="1" dirty="0">
              <a:solidFill>
                <a:schemeClr val="tx1">
                  <a:lumMod val="50000"/>
                  <a:lumOff val="50000"/>
                </a:schemeClr>
              </a:solidFill>
            </a:rPr>
            <a:t>卒業制作と同じ環境と言う事もあり、二人で進めるので円滑に開発を進められると思いました。が、タスク管理や変数名などの共通認識が足りてなかったり、始めの方から</a:t>
          </a:r>
          <a:r>
            <a:rPr lang="en-US" b="1" dirty="0">
              <a:solidFill>
                <a:schemeClr val="tx1">
                  <a:lumMod val="50000"/>
                  <a:lumOff val="50000"/>
                </a:schemeClr>
              </a:solidFill>
            </a:rPr>
            <a:t>chatGPT</a:t>
          </a:r>
          <a:r>
            <a:rPr lang="ja-JP" b="1" dirty="0">
              <a:solidFill>
                <a:schemeClr val="tx1">
                  <a:lumMod val="50000"/>
                  <a:lumOff val="50000"/>
                </a:schemeClr>
              </a:solidFill>
            </a:rPr>
            <a:t>を使用した為、自分達の</a:t>
          </a:r>
          <a:r>
            <a:rPr lang="en-US" b="1" dirty="0">
              <a:solidFill>
                <a:schemeClr val="tx1">
                  <a:lumMod val="50000"/>
                  <a:lumOff val="50000"/>
                </a:schemeClr>
              </a:solidFill>
            </a:rPr>
            <a:t>Flutter</a:t>
          </a:r>
          <a:r>
            <a:rPr lang="ja-JP" b="1" dirty="0">
              <a:solidFill>
                <a:schemeClr val="tx1">
                  <a:lumMod val="50000"/>
                  <a:lumOff val="50000"/>
                </a:schemeClr>
              </a:solidFill>
            </a:rPr>
            <a:t>への理解を超えてしまい、事前に理解した上で使用し、</a:t>
          </a:r>
          <a:r>
            <a:rPr lang="en-US" b="1" dirty="0">
              <a:solidFill>
                <a:schemeClr val="tx1">
                  <a:lumMod val="50000"/>
                  <a:lumOff val="50000"/>
                </a:schemeClr>
              </a:solidFill>
            </a:rPr>
            <a:t>Github</a:t>
          </a:r>
          <a:r>
            <a:rPr lang="ja-JP" b="1" dirty="0">
              <a:solidFill>
                <a:schemeClr val="tx1">
                  <a:lumMod val="50000"/>
                  <a:lumOff val="50000"/>
                </a:schemeClr>
              </a:solidFill>
            </a:rPr>
            <a:t>をもっと上手く利用してタスク管理なども怠らないようにすれば良かったと強く思う開発になりました。</a:t>
          </a:r>
          <a:endParaRPr lang="en-US" b="1" dirty="0">
            <a:solidFill>
              <a:schemeClr val="tx1">
                <a:lumMod val="50000"/>
                <a:lumOff val="50000"/>
              </a:schemeClr>
            </a:solidFill>
          </a:endParaRPr>
        </a:p>
      </dgm:t>
    </dgm:pt>
    <dgm:pt modelId="{BFC672F0-919B-4E09-BDFA-0555568A546C}" type="parTrans" cxnId="{E96C5301-D11D-433D-9715-F22905599D07}">
      <dgm:prSet/>
      <dgm:spPr/>
      <dgm:t>
        <a:bodyPr/>
        <a:lstStyle/>
        <a:p>
          <a:endParaRPr lang="en-US"/>
        </a:p>
      </dgm:t>
    </dgm:pt>
    <dgm:pt modelId="{79AEF11F-E9F4-41E3-8532-B385B600792A}" type="sibTrans" cxnId="{E96C5301-D11D-433D-9715-F22905599D07}">
      <dgm:prSet/>
      <dgm:spPr/>
      <dgm:t>
        <a:bodyPr/>
        <a:lstStyle/>
        <a:p>
          <a:endParaRPr lang="en-US"/>
        </a:p>
      </dgm:t>
    </dgm:pt>
    <dgm:pt modelId="{DE34322B-1261-8B43-944D-747A0C624145}" type="pres">
      <dgm:prSet presAssocID="{8E241E0E-06AB-491E-B8F9-25AF3F12E08F}" presName="hierChild1" presStyleCnt="0">
        <dgm:presLayoutVars>
          <dgm:chPref val="1"/>
          <dgm:dir/>
          <dgm:animOne val="branch"/>
          <dgm:animLvl val="lvl"/>
          <dgm:resizeHandles/>
        </dgm:presLayoutVars>
      </dgm:prSet>
      <dgm:spPr/>
    </dgm:pt>
    <dgm:pt modelId="{2B90E463-92E3-084C-9EFC-4047230FE431}" type="pres">
      <dgm:prSet presAssocID="{93C966A5-591F-4C85-8989-C02CC0C41FDE}" presName="hierRoot1" presStyleCnt="0"/>
      <dgm:spPr/>
    </dgm:pt>
    <dgm:pt modelId="{BDEEA2DA-C6E0-9241-93CD-1361B4C88169}" type="pres">
      <dgm:prSet presAssocID="{93C966A5-591F-4C85-8989-C02CC0C41FDE}" presName="composite" presStyleCnt="0"/>
      <dgm:spPr/>
    </dgm:pt>
    <dgm:pt modelId="{DD82221E-BE07-EF42-B50A-2D43BC2E910F}" type="pres">
      <dgm:prSet presAssocID="{93C966A5-591F-4C85-8989-C02CC0C41FDE}" presName="background" presStyleLbl="node0" presStyleIdx="0" presStyleCnt="2"/>
      <dgm:spPr>
        <a:solidFill>
          <a:schemeClr val="accent3"/>
        </a:solidFill>
        <a:ln w="38100">
          <a:solidFill>
            <a:schemeClr val="bg1"/>
          </a:solidFill>
        </a:ln>
      </dgm:spPr>
    </dgm:pt>
    <dgm:pt modelId="{14FA62FD-31D4-C542-A2B2-4D30560503D6}" type="pres">
      <dgm:prSet presAssocID="{93C966A5-591F-4C85-8989-C02CC0C41FDE}" presName="text" presStyleLbl="fgAcc0" presStyleIdx="0" presStyleCnt="2" custLinFactNeighborX="-441" custLinFactNeighborY="232">
        <dgm:presLayoutVars>
          <dgm:chPref val="3"/>
        </dgm:presLayoutVars>
      </dgm:prSet>
      <dgm:spPr/>
    </dgm:pt>
    <dgm:pt modelId="{A762A73F-C502-1B41-9E4C-065F1DF8E700}" type="pres">
      <dgm:prSet presAssocID="{93C966A5-591F-4C85-8989-C02CC0C41FDE}" presName="hierChild2" presStyleCnt="0"/>
      <dgm:spPr/>
    </dgm:pt>
    <dgm:pt modelId="{A870E022-6D91-644B-9CA2-0BEC7C2897BA}" type="pres">
      <dgm:prSet presAssocID="{54E9DB18-5838-456E-89A3-BE59A509698D}" presName="hierRoot1" presStyleCnt="0"/>
      <dgm:spPr/>
    </dgm:pt>
    <dgm:pt modelId="{BA47C198-9FB6-1C4A-991E-6CB7006E6D92}" type="pres">
      <dgm:prSet presAssocID="{54E9DB18-5838-456E-89A3-BE59A509698D}" presName="composite" presStyleCnt="0"/>
      <dgm:spPr/>
    </dgm:pt>
    <dgm:pt modelId="{93393D2E-2728-FF4F-BC2F-51CCAC15BB56}" type="pres">
      <dgm:prSet presAssocID="{54E9DB18-5838-456E-89A3-BE59A509698D}" presName="background" presStyleLbl="node0" presStyleIdx="1" presStyleCnt="2"/>
      <dgm:spPr>
        <a:solidFill>
          <a:schemeClr val="accent3">
            <a:lumMod val="60000"/>
            <a:lumOff val="40000"/>
          </a:schemeClr>
        </a:solidFill>
        <a:ln w="38100">
          <a:solidFill>
            <a:schemeClr val="bg1"/>
          </a:solidFill>
        </a:ln>
      </dgm:spPr>
    </dgm:pt>
    <dgm:pt modelId="{085407D7-110B-B349-9BFC-A6E8CFF7E759}" type="pres">
      <dgm:prSet presAssocID="{54E9DB18-5838-456E-89A3-BE59A509698D}" presName="text" presStyleLbl="fgAcc0" presStyleIdx="1" presStyleCnt="2">
        <dgm:presLayoutVars>
          <dgm:chPref val="3"/>
        </dgm:presLayoutVars>
      </dgm:prSet>
      <dgm:spPr/>
    </dgm:pt>
    <dgm:pt modelId="{8EEB418C-4051-9A4C-83D1-CBA175F9C7DD}" type="pres">
      <dgm:prSet presAssocID="{54E9DB18-5838-456E-89A3-BE59A509698D}" presName="hierChild2" presStyleCnt="0"/>
      <dgm:spPr/>
    </dgm:pt>
  </dgm:ptLst>
  <dgm:cxnLst>
    <dgm:cxn modelId="{E96C5301-D11D-433D-9715-F22905599D07}" srcId="{8E241E0E-06AB-491E-B8F9-25AF3F12E08F}" destId="{93C966A5-591F-4C85-8989-C02CC0C41FDE}" srcOrd="0" destOrd="0" parTransId="{BFC672F0-919B-4E09-BDFA-0555568A546C}" sibTransId="{79AEF11F-E9F4-41E3-8532-B385B600792A}"/>
    <dgm:cxn modelId="{8CCBD636-F925-4F40-9F93-92C233B54CA0}" type="presOf" srcId="{54E9DB18-5838-456E-89A3-BE59A509698D}" destId="{085407D7-110B-B349-9BFC-A6E8CFF7E759}" srcOrd="0" destOrd="0" presId="urn:microsoft.com/office/officeart/2005/8/layout/hierarchy1"/>
    <dgm:cxn modelId="{CAFC4C39-0F5C-4443-B759-0408F45830A0}" type="presOf" srcId="{93C966A5-591F-4C85-8989-C02CC0C41FDE}" destId="{14FA62FD-31D4-C542-A2B2-4D30560503D6}" srcOrd="0" destOrd="0" presId="urn:microsoft.com/office/officeart/2005/8/layout/hierarchy1"/>
    <dgm:cxn modelId="{49E30EC8-2275-4F01-95D6-791B5E2586C1}" srcId="{8E241E0E-06AB-491E-B8F9-25AF3F12E08F}" destId="{54E9DB18-5838-456E-89A3-BE59A509698D}" srcOrd="1" destOrd="0" parTransId="{1B9DC53F-08D2-4168-BCFA-2EE28E3ABFFA}" sibTransId="{662F004C-39AE-4B76-B25D-02412F771F44}"/>
    <dgm:cxn modelId="{284B69D5-95D1-C948-9460-097E2E724183}" type="presOf" srcId="{8E241E0E-06AB-491E-B8F9-25AF3F12E08F}" destId="{DE34322B-1261-8B43-944D-747A0C624145}" srcOrd="0" destOrd="0" presId="urn:microsoft.com/office/officeart/2005/8/layout/hierarchy1"/>
    <dgm:cxn modelId="{5F5EBF30-B66C-E04C-B041-ED86A5515397}" type="presParOf" srcId="{DE34322B-1261-8B43-944D-747A0C624145}" destId="{2B90E463-92E3-084C-9EFC-4047230FE431}" srcOrd="0" destOrd="0" presId="urn:microsoft.com/office/officeart/2005/8/layout/hierarchy1"/>
    <dgm:cxn modelId="{6B3A1102-7DAA-674C-B61F-15DE0775979C}" type="presParOf" srcId="{2B90E463-92E3-084C-9EFC-4047230FE431}" destId="{BDEEA2DA-C6E0-9241-93CD-1361B4C88169}" srcOrd="0" destOrd="0" presId="urn:microsoft.com/office/officeart/2005/8/layout/hierarchy1"/>
    <dgm:cxn modelId="{B63CE9C2-1313-8F4E-80F1-1F949FDBA42F}" type="presParOf" srcId="{BDEEA2DA-C6E0-9241-93CD-1361B4C88169}" destId="{DD82221E-BE07-EF42-B50A-2D43BC2E910F}" srcOrd="0" destOrd="0" presId="urn:microsoft.com/office/officeart/2005/8/layout/hierarchy1"/>
    <dgm:cxn modelId="{3307D53D-E4CB-C542-B808-CF0884969D32}" type="presParOf" srcId="{BDEEA2DA-C6E0-9241-93CD-1361B4C88169}" destId="{14FA62FD-31D4-C542-A2B2-4D30560503D6}" srcOrd="1" destOrd="0" presId="urn:microsoft.com/office/officeart/2005/8/layout/hierarchy1"/>
    <dgm:cxn modelId="{866B394E-3B53-1C43-BFB9-3280374C987C}" type="presParOf" srcId="{2B90E463-92E3-084C-9EFC-4047230FE431}" destId="{A762A73F-C502-1B41-9E4C-065F1DF8E700}" srcOrd="1" destOrd="0" presId="urn:microsoft.com/office/officeart/2005/8/layout/hierarchy1"/>
    <dgm:cxn modelId="{95561E7E-F1A8-814E-83A5-9FD6B8CB4A66}" type="presParOf" srcId="{DE34322B-1261-8B43-944D-747A0C624145}" destId="{A870E022-6D91-644B-9CA2-0BEC7C2897BA}" srcOrd="1" destOrd="0" presId="urn:microsoft.com/office/officeart/2005/8/layout/hierarchy1"/>
    <dgm:cxn modelId="{222A66BD-2A29-0347-BD9B-9346EF3D22C6}" type="presParOf" srcId="{A870E022-6D91-644B-9CA2-0BEC7C2897BA}" destId="{BA47C198-9FB6-1C4A-991E-6CB7006E6D92}" srcOrd="0" destOrd="0" presId="urn:microsoft.com/office/officeart/2005/8/layout/hierarchy1"/>
    <dgm:cxn modelId="{8D88C5CD-C64D-1A4B-B56B-104C2C4B4865}" type="presParOf" srcId="{BA47C198-9FB6-1C4A-991E-6CB7006E6D92}" destId="{93393D2E-2728-FF4F-BC2F-51CCAC15BB56}" srcOrd="0" destOrd="0" presId="urn:microsoft.com/office/officeart/2005/8/layout/hierarchy1"/>
    <dgm:cxn modelId="{4FD801B0-3915-7647-82EA-2FCA4835A36B}" type="presParOf" srcId="{BA47C198-9FB6-1C4A-991E-6CB7006E6D92}" destId="{085407D7-110B-B349-9BFC-A6E8CFF7E759}" srcOrd="1" destOrd="0" presId="urn:microsoft.com/office/officeart/2005/8/layout/hierarchy1"/>
    <dgm:cxn modelId="{C0CFFC00-904B-4C43-8999-5A3709C11C5F}" type="presParOf" srcId="{A870E022-6D91-644B-9CA2-0BEC7C2897BA}" destId="{8EEB418C-4051-9A4C-83D1-CBA175F9C7DD}"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335C5-E70E-4621-BE56-DFC7F7219220}">
      <dsp:nvSpPr>
        <dsp:cNvPr id="0" name=""/>
        <dsp:cNvSpPr/>
      </dsp:nvSpPr>
      <dsp:spPr>
        <a:xfrm>
          <a:off x="0" y="689808"/>
          <a:ext cx="7434472" cy="2129400"/>
        </a:xfrm>
        <a:prstGeom prst="roundRect">
          <a:avLst/>
        </a:prstGeom>
        <a:solidFill>
          <a:schemeClr val="bg1">
            <a:lumMod val="65000"/>
          </a:schemeClr>
        </a:solidFill>
        <a:ln w="38100" cap="flat" cmpd="sng" algn="ctr">
          <a:solidFill>
            <a:schemeClr val="bg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kumimoji="1" lang="ja-JP" sz="3600" b="1" kern="1200" dirty="0">
              <a:effectLst>
                <a:outerShdw blurRad="50800" dist="38100" dir="2700000" algn="tl" rotWithShape="0">
                  <a:prstClr val="black">
                    <a:alpha val="40000"/>
                  </a:prstClr>
                </a:outerShdw>
              </a:effectLst>
            </a:rPr>
            <a:t>データベース</a:t>
          </a:r>
          <a:r>
            <a:rPr kumimoji="1" lang="ja-JP" altLang="en-US" sz="3600" b="1" kern="1200" dirty="0">
              <a:effectLst>
                <a:outerShdw blurRad="50800" dist="38100" dir="2700000" algn="tl" rotWithShape="0">
                  <a:prstClr val="black">
                    <a:alpha val="40000"/>
                  </a:prstClr>
                </a:outerShdw>
              </a:effectLst>
            </a:rPr>
            <a:t>の操作（</a:t>
          </a:r>
          <a:r>
            <a:rPr kumimoji="1" lang="en-US" altLang="ja-JP" sz="3600" b="1" kern="1200" dirty="0">
              <a:effectLst>
                <a:outerShdw blurRad="50800" dist="38100" dir="2700000" algn="tl" rotWithShape="0">
                  <a:prstClr val="black">
                    <a:alpha val="40000"/>
                  </a:prstClr>
                </a:outerShdw>
              </a:effectLst>
            </a:rPr>
            <a:t>CRUD</a:t>
          </a:r>
          <a:r>
            <a:rPr kumimoji="1" lang="ja-JP" altLang="en-US" sz="3600" b="1" kern="1200" dirty="0">
              <a:effectLst>
                <a:outerShdw blurRad="50800" dist="38100" dir="2700000" algn="tl" rotWithShape="0">
                  <a:prstClr val="black">
                    <a:alpha val="40000"/>
                  </a:prstClr>
                </a:outerShdw>
              </a:effectLst>
            </a:rPr>
            <a:t>）ができるアプリ</a:t>
          </a:r>
          <a:r>
            <a:rPr kumimoji="1" lang="ja-JP" sz="3600" b="1" kern="1200" dirty="0">
              <a:effectLst>
                <a:outerShdw blurRad="50800" dist="38100" dir="2700000" algn="tl" rotWithShape="0">
                  <a:prstClr val="black">
                    <a:alpha val="40000"/>
                  </a:prstClr>
                </a:outerShdw>
              </a:effectLst>
            </a:rPr>
            <a:t>（</a:t>
          </a:r>
          <a:r>
            <a:rPr kumimoji="1" lang="en-US" sz="3600" b="1" kern="1200" dirty="0">
              <a:effectLst>
                <a:outerShdw blurRad="50800" dist="38100" dir="2700000" algn="tl" rotWithShape="0">
                  <a:prstClr val="black">
                    <a:alpha val="40000"/>
                  </a:prstClr>
                </a:outerShdw>
              </a:effectLst>
            </a:rPr>
            <a:t>SQLite）</a:t>
          </a:r>
          <a:endParaRPr lang="ja-JP" sz="3600" b="1" kern="1200" dirty="0">
            <a:effectLst>
              <a:outerShdw blurRad="50800" dist="38100" dir="2700000" algn="tl" rotWithShape="0">
                <a:prstClr val="black">
                  <a:alpha val="40000"/>
                </a:prstClr>
              </a:outerShdw>
            </a:effectLst>
          </a:endParaRPr>
        </a:p>
      </dsp:txBody>
      <dsp:txXfrm>
        <a:off x="103949" y="793757"/>
        <a:ext cx="7226574" cy="1921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1B0FF-0D93-4108-AEA6-A4BA88B30F47}">
      <dsp:nvSpPr>
        <dsp:cNvPr id="0" name=""/>
        <dsp:cNvSpPr/>
      </dsp:nvSpPr>
      <dsp:spPr>
        <a:xfrm>
          <a:off x="0" y="0"/>
          <a:ext cx="6512329" cy="1025881"/>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ja-JP" altLang="en-US" sz="1900" b="1" i="0" u="none" kern="1200" dirty="0">
              <a:effectLst>
                <a:outerShdw blurRad="38100" dist="38100" dir="2700000" algn="tl">
                  <a:srgbClr val="000000">
                    <a:alpha val="43137"/>
                  </a:srgbClr>
                </a:outerShdw>
              </a:effectLst>
            </a:rPr>
            <a:t>企画書の作成</a:t>
          </a:r>
          <a:endParaRPr lang="ja-JP" sz="1900" b="1" i="0" u="none" kern="1200" dirty="0">
            <a:effectLst>
              <a:outerShdw blurRad="38100" dist="38100" dir="2700000" algn="tl">
                <a:srgbClr val="000000">
                  <a:alpha val="43137"/>
                </a:srgbClr>
              </a:outerShdw>
            </a:effectLst>
          </a:endParaRPr>
        </a:p>
      </dsp:txBody>
      <dsp:txXfrm>
        <a:off x="30047" y="30047"/>
        <a:ext cx="5405323" cy="965787"/>
      </dsp:txXfrm>
    </dsp:sp>
    <dsp:sp modelId="{72DF6148-C7D3-40F0-B5F5-7BEEB641A55F}">
      <dsp:nvSpPr>
        <dsp:cNvPr id="0" name=""/>
        <dsp:cNvSpPr/>
      </dsp:nvSpPr>
      <dsp:spPr>
        <a:xfrm>
          <a:off x="574617" y="1196861"/>
          <a:ext cx="6512329" cy="1025881"/>
        </a:xfrm>
        <a:prstGeom prst="roundRect">
          <a:avLst>
            <a:gd name="adj" fmla="val 10000"/>
          </a:avLst>
        </a:prstGeom>
        <a:solidFill>
          <a:schemeClr val="bg1">
            <a:lumMod val="65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altLang="ja-JP" sz="1900" b="1" kern="1200" dirty="0">
              <a:effectLst>
                <a:outerShdw blurRad="38100" dist="38100" dir="2700000" algn="tl">
                  <a:srgbClr val="000000">
                    <a:alpha val="43137"/>
                  </a:srgbClr>
                </a:outerShdw>
              </a:effectLst>
            </a:rPr>
            <a:t>Figma</a:t>
          </a:r>
          <a:r>
            <a:rPr lang="ja-JP" altLang="en-US" sz="1900" b="1" kern="1200" dirty="0">
              <a:effectLst>
                <a:outerShdw blurRad="38100" dist="38100" dir="2700000" algn="tl">
                  <a:srgbClr val="000000">
                    <a:alpha val="43137"/>
                  </a:srgbClr>
                </a:outerShdw>
              </a:effectLst>
            </a:rPr>
            <a:t>を使用しイメージをまとめる</a:t>
          </a:r>
          <a:endParaRPr lang="ja-JP" sz="1900" b="1" kern="1200" dirty="0">
            <a:effectLst>
              <a:outerShdw blurRad="38100" dist="38100" dir="2700000" algn="tl">
                <a:srgbClr val="000000">
                  <a:alpha val="43137"/>
                </a:srgbClr>
              </a:outerShdw>
            </a:effectLst>
          </a:endParaRPr>
        </a:p>
      </dsp:txBody>
      <dsp:txXfrm>
        <a:off x="604664" y="1226908"/>
        <a:ext cx="5210795" cy="965787"/>
      </dsp:txXfrm>
    </dsp:sp>
    <dsp:sp modelId="{6F0B94A0-D7F8-4E12-A3A9-7875AB1712DC}">
      <dsp:nvSpPr>
        <dsp:cNvPr id="0" name=""/>
        <dsp:cNvSpPr/>
      </dsp:nvSpPr>
      <dsp:spPr>
        <a:xfrm>
          <a:off x="1149234" y="2393722"/>
          <a:ext cx="6512329" cy="1025881"/>
        </a:xfrm>
        <a:prstGeom prst="roundRect">
          <a:avLst>
            <a:gd name="adj" fmla="val 1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altLang="ja-JP" sz="1900" b="1" kern="1200" dirty="0">
              <a:effectLst>
                <a:outerShdw blurRad="38100" dist="38100" dir="2700000" algn="tl">
                  <a:srgbClr val="000000">
                    <a:alpha val="43137"/>
                  </a:srgbClr>
                </a:outerShdw>
              </a:effectLst>
            </a:rPr>
            <a:t>chatGPT</a:t>
          </a:r>
          <a:r>
            <a:rPr lang="ja-JP" altLang="en-US" sz="1900" b="1" kern="1200" dirty="0">
              <a:effectLst>
                <a:outerShdw blurRad="38100" dist="38100" dir="2700000" algn="tl">
                  <a:srgbClr val="000000">
                    <a:alpha val="43137"/>
                  </a:srgbClr>
                </a:outerShdw>
              </a:effectLst>
            </a:rPr>
            <a:t>の力も借りながらプログラムを作成</a:t>
          </a:r>
          <a:endParaRPr lang="ja-JP" sz="1900" b="1" kern="1200" dirty="0">
            <a:effectLst>
              <a:outerShdw blurRad="38100" dist="38100" dir="2700000" algn="tl">
                <a:srgbClr val="000000">
                  <a:alpha val="43137"/>
                </a:srgbClr>
              </a:outerShdw>
            </a:effectLst>
          </a:endParaRPr>
        </a:p>
      </dsp:txBody>
      <dsp:txXfrm>
        <a:off x="1179281" y="2423769"/>
        <a:ext cx="5210795" cy="965787"/>
      </dsp:txXfrm>
    </dsp:sp>
    <dsp:sp modelId="{B9B28C50-522A-4CAE-B9B8-156785233FF6}">
      <dsp:nvSpPr>
        <dsp:cNvPr id="0" name=""/>
        <dsp:cNvSpPr/>
      </dsp:nvSpPr>
      <dsp:spPr>
        <a:xfrm>
          <a:off x="5845506" y="777959"/>
          <a:ext cx="666822" cy="666822"/>
        </a:xfrm>
        <a:prstGeom prst="downArrow">
          <a:avLst>
            <a:gd name="adj1" fmla="val 55000"/>
            <a:gd name="adj2" fmla="val 45000"/>
          </a:avLst>
        </a:prstGeom>
        <a:solidFill>
          <a:schemeClr val="accent1">
            <a:alpha val="90000"/>
          </a:schemeClr>
        </a:solidFill>
        <a:ln w="12700" cap="flat" cmpd="sng" algn="ctr">
          <a:solidFill>
            <a:schemeClr val="bg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kumimoji="1" lang="ja-JP" altLang="en-US" sz="1900" kern="1200"/>
        </a:p>
      </dsp:txBody>
      <dsp:txXfrm>
        <a:off x="5995541" y="777959"/>
        <a:ext cx="366752" cy="501784"/>
      </dsp:txXfrm>
    </dsp:sp>
    <dsp:sp modelId="{45B54F60-9FA9-4A68-B53D-35DB5A536C1F}">
      <dsp:nvSpPr>
        <dsp:cNvPr id="0" name=""/>
        <dsp:cNvSpPr/>
      </dsp:nvSpPr>
      <dsp:spPr>
        <a:xfrm>
          <a:off x="6420123" y="1967982"/>
          <a:ext cx="666822" cy="666822"/>
        </a:xfrm>
        <a:prstGeom prst="downArrow">
          <a:avLst>
            <a:gd name="adj1" fmla="val 55000"/>
            <a:gd name="adj2" fmla="val 45000"/>
          </a:avLst>
        </a:prstGeom>
        <a:solidFill>
          <a:schemeClr val="accent1">
            <a:alpha val="90000"/>
          </a:schemeClr>
        </a:solidFill>
        <a:ln w="12700" cap="flat" cmpd="sng" algn="ctr">
          <a:solidFill>
            <a:schemeClr val="bg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kumimoji="1" lang="ja-JP" altLang="en-US" sz="1900" kern="1200"/>
        </a:p>
      </dsp:txBody>
      <dsp:txXfrm>
        <a:off x="6570158" y="1967982"/>
        <a:ext cx="366752" cy="5017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05911-1396-AF4E-A9B1-76F8827B3CB1}">
      <dsp:nvSpPr>
        <dsp:cNvPr id="0" name=""/>
        <dsp:cNvSpPr/>
      </dsp:nvSpPr>
      <dsp:spPr>
        <a:xfrm>
          <a:off x="1283" y="162863"/>
          <a:ext cx="4505585" cy="2861046"/>
        </a:xfrm>
        <a:prstGeom prst="roundRect">
          <a:avLst>
            <a:gd name="adj" fmla="val 10000"/>
          </a:avLst>
        </a:prstGeom>
        <a:solidFill>
          <a:schemeClr val="accent1"/>
        </a:solidFill>
        <a:ln w="381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61B322-82BA-D04E-8D20-5EA4F36A23F3}">
      <dsp:nvSpPr>
        <dsp:cNvPr id="0" name=""/>
        <dsp:cNvSpPr/>
      </dsp:nvSpPr>
      <dsp:spPr>
        <a:xfrm>
          <a:off x="501904" y="638452"/>
          <a:ext cx="4505585" cy="2861046"/>
        </a:xfrm>
        <a:prstGeom prst="roundRect">
          <a:avLst>
            <a:gd name="adj" fmla="val 10000"/>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ja-JP" sz="1800" b="1" kern="1200" dirty="0">
              <a:solidFill>
                <a:schemeClr val="tx1">
                  <a:lumMod val="50000"/>
                  <a:lumOff val="50000"/>
                </a:schemeClr>
              </a:solidFill>
            </a:rPr>
            <a:t>初めはまずページのみを作る予定だったのですが、機能重視の制作になってしまっため結果、進捗状況としてはあまり良い結果にはならなかったと思いました。途中でページの作成をまずはやっておけば良かったと反省しています。</a:t>
          </a:r>
          <a:endParaRPr lang="en-US" sz="1800" b="1" kern="1200" dirty="0">
            <a:solidFill>
              <a:schemeClr val="tx1">
                <a:lumMod val="50000"/>
                <a:lumOff val="50000"/>
              </a:schemeClr>
            </a:solidFill>
          </a:endParaRPr>
        </a:p>
      </dsp:txBody>
      <dsp:txXfrm>
        <a:off x="585701" y="722249"/>
        <a:ext cx="4337991" cy="2693452"/>
      </dsp:txXfrm>
    </dsp:sp>
    <dsp:sp modelId="{60773E2C-0D8C-7D44-8DDE-36A39032CB8A}">
      <dsp:nvSpPr>
        <dsp:cNvPr id="0" name=""/>
        <dsp:cNvSpPr/>
      </dsp:nvSpPr>
      <dsp:spPr>
        <a:xfrm>
          <a:off x="5508110" y="162863"/>
          <a:ext cx="4505585" cy="2861046"/>
        </a:xfrm>
        <a:prstGeom prst="roundRect">
          <a:avLst>
            <a:gd name="adj" fmla="val 10000"/>
          </a:avLst>
        </a:prstGeom>
        <a:solidFill>
          <a:schemeClr val="accent1">
            <a:lumMod val="40000"/>
            <a:lumOff val="60000"/>
          </a:schemeClr>
        </a:solidFill>
        <a:ln w="381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8A5FA6-0E45-7C4C-935E-F550FB5E2F35}">
      <dsp:nvSpPr>
        <dsp:cNvPr id="0" name=""/>
        <dsp:cNvSpPr/>
      </dsp:nvSpPr>
      <dsp:spPr>
        <a:xfrm>
          <a:off x="6008730" y="638452"/>
          <a:ext cx="4505585" cy="2861046"/>
        </a:xfrm>
        <a:prstGeom prst="roundRect">
          <a:avLst>
            <a:gd name="adj" fmla="val 10000"/>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lumMod val="50000"/>
                  <a:lumOff val="50000"/>
                </a:schemeClr>
              </a:solidFill>
            </a:rPr>
            <a:t>dart</a:t>
          </a:r>
          <a:r>
            <a:rPr lang="ja-JP" sz="1800" b="1" kern="1200" dirty="0">
              <a:solidFill>
                <a:schemeClr val="tx1">
                  <a:lumMod val="50000"/>
                  <a:lumOff val="50000"/>
                </a:schemeClr>
              </a:solidFill>
            </a:rPr>
            <a:t>は初めて触る言語であったので、勉強をするのが大変で、ある程度理解をするのに時間がかかってしまい</a:t>
          </a:r>
          <a:r>
            <a:rPr lang="ja-JP" altLang="en-US" sz="1800" b="1" kern="1200" dirty="0">
              <a:solidFill>
                <a:schemeClr val="tx1">
                  <a:lumMod val="50000"/>
                  <a:lumOff val="50000"/>
                </a:schemeClr>
              </a:solidFill>
            </a:rPr>
            <a:t>、</a:t>
          </a:r>
          <a:r>
            <a:rPr lang="ja-JP" sz="1800" b="1" kern="1200" dirty="0">
              <a:solidFill>
                <a:schemeClr val="tx1">
                  <a:lumMod val="50000"/>
                  <a:lumOff val="50000"/>
                </a:schemeClr>
              </a:solidFill>
            </a:rPr>
            <a:t>わからないことが</a:t>
          </a:r>
          <a:r>
            <a:rPr lang="ja-JP" altLang="en-US" sz="1800" b="1" kern="1200" dirty="0">
              <a:solidFill>
                <a:schemeClr val="tx1">
                  <a:lumMod val="50000"/>
                  <a:lumOff val="50000"/>
                </a:schemeClr>
              </a:solidFill>
            </a:rPr>
            <a:t>ほとんどの中の制作でした。</a:t>
          </a:r>
          <a:r>
            <a:rPr lang="ja-JP" sz="1800" b="1" kern="1200" dirty="0">
              <a:solidFill>
                <a:schemeClr val="tx1">
                  <a:lumMod val="50000"/>
                  <a:lumOff val="50000"/>
                </a:schemeClr>
              </a:solidFill>
            </a:rPr>
            <a:t>目標を高くし過ぎていたため、満足のいく結果にはなりませんでした。</a:t>
          </a:r>
          <a:endParaRPr lang="en-US" sz="1800" b="1" kern="1200" dirty="0">
            <a:solidFill>
              <a:schemeClr val="tx1">
                <a:lumMod val="50000"/>
                <a:lumOff val="50000"/>
              </a:schemeClr>
            </a:solidFill>
          </a:endParaRPr>
        </a:p>
      </dsp:txBody>
      <dsp:txXfrm>
        <a:off x="6092527" y="722249"/>
        <a:ext cx="4337991" cy="26934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2221E-BE07-EF42-B50A-2D43BC2E910F}">
      <dsp:nvSpPr>
        <dsp:cNvPr id="0" name=""/>
        <dsp:cNvSpPr/>
      </dsp:nvSpPr>
      <dsp:spPr>
        <a:xfrm>
          <a:off x="-18585" y="169500"/>
          <a:ext cx="4505585" cy="2861046"/>
        </a:xfrm>
        <a:prstGeom prst="roundRect">
          <a:avLst>
            <a:gd name="adj" fmla="val 10000"/>
          </a:avLst>
        </a:prstGeom>
        <a:solidFill>
          <a:schemeClr val="accent3"/>
        </a:solidFill>
        <a:ln w="381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FA62FD-31D4-C542-A2B2-4D30560503D6}">
      <dsp:nvSpPr>
        <dsp:cNvPr id="0" name=""/>
        <dsp:cNvSpPr/>
      </dsp:nvSpPr>
      <dsp:spPr>
        <a:xfrm>
          <a:off x="482034" y="645090"/>
          <a:ext cx="4505585" cy="2861046"/>
        </a:xfrm>
        <a:prstGeom prst="roundRect">
          <a:avLst>
            <a:gd name="adj" fmla="val 10000"/>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ja-JP" sz="1400" b="1" kern="1200" dirty="0">
              <a:solidFill>
                <a:schemeClr val="tx1">
                  <a:lumMod val="50000"/>
                  <a:lumOff val="50000"/>
                </a:schemeClr>
              </a:solidFill>
            </a:rPr>
            <a:t>卒業制作と同じ環境と言う事もあり、二人で進めるので円滑に開発を進められると思いました。が、タスク管理や変数名などの共通認識が足りてなかったり、始めの方から</a:t>
          </a:r>
          <a:r>
            <a:rPr lang="en-US" sz="1400" b="1" kern="1200" dirty="0">
              <a:solidFill>
                <a:schemeClr val="tx1">
                  <a:lumMod val="50000"/>
                  <a:lumOff val="50000"/>
                </a:schemeClr>
              </a:solidFill>
            </a:rPr>
            <a:t>chatGPT</a:t>
          </a:r>
          <a:r>
            <a:rPr lang="ja-JP" sz="1400" b="1" kern="1200" dirty="0">
              <a:solidFill>
                <a:schemeClr val="tx1">
                  <a:lumMod val="50000"/>
                  <a:lumOff val="50000"/>
                </a:schemeClr>
              </a:solidFill>
            </a:rPr>
            <a:t>を使用した為、自分達の</a:t>
          </a:r>
          <a:r>
            <a:rPr lang="en-US" sz="1400" b="1" kern="1200" dirty="0">
              <a:solidFill>
                <a:schemeClr val="tx1">
                  <a:lumMod val="50000"/>
                  <a:lumOff val="50000"/>
                </a:schemeClr>
              </a:solidFill>
            </a:rPr>
            <a:t>Flutter</a:t>
          </a:r>
          <a:r>
            <a:rPr lang="ja-JP" sz="1400" b="1" kern="1200" dirty="0">
              <a:solidFill>
                <a:schemeClr val="tx1">
                  <a:lumMod val="50000"/>
                  <a:lumOff val="50000"/>
                </a:schemeClr>
              </a:solidFill>
            </a:rPr>
            <a:t>への理解を超えてしまい、事前に理解した上で使用し、</a:t>
          </a:r>
          <a:r>
            <a:rPr lang="en-US" sz="1400" b="1" kern="1200" dirty="0">
              <a:solidFill>
                <a:schemeClr val="tx1">
                  <a:lumMod val="50000"/>
                  <a:lumOff val="50000"/>
                </a:schemeClr>
              </a:solidFill>
            </a:rPr>
            <a:t>Github</a:t>
          </a:r>
          <a:r>
            <a:rPr lang="ja-JP" sz="1400" b="1" kern="1200" dirty="0">
              <a:solidFill>
                <a:schemeClr val="tx1">
                  <a:lumMod val="50000"/>
                  <a:lumOff val="50000"/>
                </a:schemeClr>
              </a:solidFill>
            </a:rPr>
            <a:t>をもっと上手く利用してタスク管理なども怠らないようにすれば良かったと強く思う開発になりました。</a:t>
          </a:r>
          <a:endParaRPr lang="en-US" sz="1400" b="1" kern="1200" dirty="0">
            <a:solidFill>
              <a:schemeClr val="tx1">
                <a:lumMod val="50000"/>
                <a:lumOff val="50000"/>
              </a:schemeClr>
            </a:solidFill>
          </a:endParaRPr>
        </a:p>
      </dsp:txBody>
      <dsp:txXfrm>
        <a:off x="565831" y="728887"/>
        <a:ext cx="4337991" cy="2693452"/>
      </dsp:txXfrm>
    </dsp:sp>
    <dsp:sp modelId="{93393D2E-2728-FF4F-BC2F-51CCAC15BB56}">
      <dsp:nvSpPr>
        <dsp:cNvPr id="0" name=""/>
        <dsp:cNvSpPr/>
      </dsp:nvSpPr>
      <dsp:spPr>
        <a:xfrm>
          <a:off x="5508110" y="162863"/>
          <a:ext cx="4505585" cy="2861046"/>
        </a:xfrm>
        <a:prstGeom prst="roundRect">
          <a:avLst>
            <a:gd name="adj" fmla="val 10000"/>
          </a:avLst>
        </a:prstGeom>
        <a:solidFill>
          <a:schemeClr val="accent3">
            <a:lumMod val="60000"/>
            <a:lumOff val="40000"/>
          </a:schemeClr>
        </a:solidFill>
        <a:ln w="381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5407D7-110B-B349-9BFC-A6E8CFF7E759}">
      <dsp:nvSpPr>
        <dsp:cNvPr id="0" name=""/>
        <dsp:cNvSpPr/>
      </dsp:nvSpPr>
      <dsp:spPr>
        <a:xfrm>
          <a:off x="6008730" y="638452"/>
          <a:ext cx="4505585" cy="2861046"/>
        </a:xfrm>
        <a:prstGeom prst="roundRect">
          <a:avLst>
            <a:gd name="adj" fmla="val 10000"/>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50000"/>
                  <a:lumOff val="50000"/>
                </a:schemeClr>
              </a:solidFill>
            </a:rPr>
            <a:t>Flutter</a:t>
          </a:r>
          <a:r>
            <a:rPr lang="ja-JP" sz="1400" b="1" kern="1200" dirty="0">
              <a:solidFill>
                <a:schemeClr val="tx1">
                  <a:lumMod val="50000"/>
                  <a:lumOff val="50000"/>
                </a:schemeClr>
              </a:solidFill>
            </a:rPr>
            <a:t>での開発は今後主流になってくることを知り、強い好奇心と共に楽しく行うことが出来ました。まだまだ新しいモノなのでドキュメントがとても少なく開発に停滞したりしたのですが、初めて</a:t>
          </a:r>
          <a:r>
            <a:rPr lang="en-US" sz="1400" b="1" kern="1200" dirty="0">
              <a:solidFill>
                <a:schemeClr val="tx1">
                  <a:lumMod val="50000"/>
                  <a:lumOff val="50000"/>
                </a:schemeClr>
              </a:solidFill>
            </a:rPr>
            <a:t>chatGPT</a:t>
          </a:r>
          <a:r>
            <a:rPr lang="ja-JP" sz="1400" b="1" kern="1200" dirty="0">
              <a:solidFill>
                <a:schemeClr val="tx1">
                  <a:lumMod val="50000"/>
                  <a:lumOff val="50000"/>
                </a:schemeClr>
              </a:solidFill>
            </a:rPr>
            <a:t>を使用し開発するなど、とても為になる経験ができ本当に良かったです。</a:t>
          </a:r>
          <a:endParaRPr lang="en-US" sz="1400" b="1" kern="1200" dirty="0">
            <a:solidFill>
              <a:schemeClr val="tx1">
                <a:lumMod val="50000"/>
                <a:lumOff val="50000"/>
              </a:schemeClr>
            </a:solidFill>
          </a:endParaRPr>
        </a:p>
      </dsp:txBody>
      <dsp:txXfrm>
        <a:off x="6092527" y="722249"/>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7/11/2023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633117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7/11/2023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32633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7/11/2023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9083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7/11/2023</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2041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7/11/2023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7227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7/11/2023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89466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7/11/2023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3974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7/11/2023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55475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7/11/2023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24190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7/11/2023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03730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7/11/2023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0492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lIns="109728" tIns="109728" rIns="109728" bIns="91440" anchor="ctr"/>
          <a:lstStyle>
            <a:lvl1pPr algn="l">
              <a:defRPr sz="900" spc="50">
                <a:solidFill>
                  <a:schemeClr val="tx1">
                    <a:alpha val="60000"/>
                  </a:schemeClr>
                </a:solidFill>
                <a:latin typeface="+mn-lt"/>
              </a:defRPr>
            </a:lvl1pPr>
          </a:lstStyle>
          <a:p>
            <a:fld id="{57E0CF6C-748E-4B7A-BC8B-3011EF78ED13}" type="datetime1">
              <a:rPr lang="en-US" smtClean="0"/>
              <a:pPr/>
              <a:t>7/11/2023</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lIns="109728" tIns="109728" rIns="109728" bIns="91440" anchor="ctr"/>
          <a:lstStyle>
            <a:lvl1pPr algn="ctr">
              <a:defRPr sz="900" spc="50">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lIns="109728" tIns="109728" rIns="109728" bIns="91440" anchor="ctr"/>
          <a:lstStyle>
            <a:lvl1pPr algn="r">
              <a:defRPr sz="900" spc="50">
                <a:solidFill>
                  <a:schemeClr val="tx1">
                    <a:alpha val="60000"/>
                  </a:schemeClr>
                </a:solidFill>
                <a:latin typeface="+mn-lt"/>
              </a:defRPr>
            </a:lvl1pPr>
          </a:lstStyle>
          <a:p>
            <a:fld id="{73B850FF-6169-4056-8077-06FFA93A5366}" type="slidenum">
              <a:rPr lang="en-US" smtClean="0"/>
              <a:pPr/>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54865660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62" r:id="rId3"/>
    <p:sldLayoutId id="2147483663" r:id="rId4"/>
    <p:sldLayoutId id="2147483664" r:id="rId5"/>
    <p:sldLayoutId id="2147483665" r:id="rId6"/>
    <p:sldLayoutId id="2147483666" r:id="rId7"/>
    <p:sldLayoutId id="2147483670" r:id="rId8"/>
    <p:sldLayoutId id="2147483667" r:id="rId9"/>
    <p:sldLayoutId id="2147483668" r:id="rId10"/>
    <p:sldLayoutId id="2147483669" r:id="rId11"/>
  </p:sldLayoutIdLst>
  <p:hf sldNum="0" hdr="0" ftr="0" dt="0"/>
  <p:txStyles>
    <p:titleStyle>
      <a:lvl1pPr algn="l" defTabSz="914400" rtl="0" eaLnBrk="1" latinLnBrk="0" hangingPunct="1">
        <a:lnSpc>
          <a:spcPct val="100000"/>
        </a:lnSpc>
        <a:spcBef>
          <a:spcPct val="0"/>
        </a:spcBef>
        <a:buNone/>
        <a:defRPr sz="4200" b="0" kern="1200" spc="13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accent1"/>
        </a:buClr>
        <a:buFont typeface="Arial" panose="020B0604020202020204" pitchFamily="34" charset="0"/>
        <a:buChar char="•"/>
        <a:defRPr sz="2400" kern="1200" spc="90">
          <a:solidFill>
            <a:schemeClr val="tx1"/>
          </a:solidFill>
          <a:latin typeface="+mn-lt"/>
          <a:ea typeface="+mn-ea"/>
          <a:cs typeface="+mn-cs"/>
        </a:defRPr>
      </a:lvl1pPr>
      <a:lvl2pPr marL="685800" indent="-228600" algn="l" defTabSz="914400" rtl="0" eaLnBrk="1" latinLnBrk="0" hangingPunct="1">
        <a:lnSpc>
          <a:spcPct val="114000"/>
        </a:lnSpc>
        <a:spcBef>
          <a:spcPts val="500"/>
        </a:spcBef>
        <a:buClr>
          <a:schemeClr val="accent1"/>
        </a:buClr>
        <a:buFont typeface="Arial" panose="020B0604020202020204" pitchFamily="34" charset="0"/>
        <a:buChar char="•"/>
        <a:defRPr sz="2000" kern="1200" spc="90">
          <a:solidFill>
            <a:schemeClr val="tx1"/>
          </a:solidFill>
          <a:latin typeface="+mn-lt"/>
          <a:ea typeface="+mn-ea"/>
          <a:cs typeface="+mn-cs"/>
        </a:defRPr>
      </a:lvl2pPr>
      <a:lvl3pPr marL="1143000" indent="-228600" algn="l" defTabSz="914400" rtl="0" eaLnBrk="1" latinLnBrk="0" hangingPunct="1">
        <a:lnSpc>
          <a:spcPct val="114000"/>
        </a:lnSpc>
        <a:spcBef>
          <a:spcPts val="500"/>
        </a:spcBef>
        <a:buClr>
          <a:schemeClr val="accent1"/>
        </a:buClr>
        <a:buFont typeface="Arial" panose="020B0604020202020204" pitchFamily="34" charset="0"/>
        <a:buChar char="•"/>
        <a:defRPr sz="1800" kern="1200" spc="90">
          <a:solidFill>
            <a:schemeClr val="tx1"/>
          </a:solidFill>
          <a:latin typeface="+mn-lt"/>
          <a:ea typeface="+mn-ea"/>
          <a:cs typeface="+mn-cs"/>
        </a:defRPr>
      </a:lvl3pPr>
      <a:lvl4pPr marL="1600200" indent="-228600" algn="l" defTabSz="914400" rtl="0" eaLnBrk="1" latinLnBrk="0" hangingPunct="1">
        <a:lnSpc>
          <a:spcPct val="114000"/>
        </a:lnSpc>
        <a:spcBef>
          <a:spcPts val="500"/>
        </a:spcBef>
        <a:buClr>
          <a:schemeClr val="accent1"/>
        </a:buClr>
        <a:buFont typeface="Arial" panose="020B0604020202020204" pitchFamily="34" charset="0"/>
        <a:buChar char="•"/>
        <a:defRPr sz="1600" kern="1200" spc="90">
          <a:solidFill>
            <a:schemeClr val="tx1"/>
          </a:solidFill>
          <a:latin typeface="+mn-lt"/>
          <a:ea typeface="+mn-ea"/>
          <a:cs typeface="+mn-cs"/>
        </a:defRPr>
      </a:lvl4pPr>
      <a:lvl5pPr marL="2057400" indent="-228600" algn="l" defTabSz="914400" rtl="0" eaLnBrk="1" latinLnBrk="0" hangingPunct="1">
        <a:lnSpc>
          <a:spcPct val="114000"/>
        </a:lnSpc>
        <a:spcBef>
          <a:spcPts val="500"/>
        </a:spcBef>
        <a:buClr>
          <a:schemeClr val="accent1"/>
        </a:buClr>
        <a:buFont typeface="Arial" panose="020B0604020202020204" pitchFamily="34" charset="0"/>
        <a:buChar char="•"/>
        <a:defRPr sz="1600" kern="1200" spc="9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png"/><Relationship Id="rId7" Type="http://schemas.openxmlformats.org/officeDocument/2006/relationships/diagramColors" Target="../diagrams/colors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png"/><Relationship Id="rId7" Type="http://schemas.openxmlformats.org/officeDocument/2006/relationships/diagramColors" Target="../diagrams/colors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3"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4" name="Picture 3" descr="カラフルな葉のパターン">
            <a:extLst>
              <a:ext uri="{FF2B5EF4-FFF2-40B4-BE49-F238E27FC236}">
                <a16:creationId xmlns:a16="http://schemas.microsoft.com/office/drawing/2014/main" id="{F15DE254-A4DF-8570-D3B3-3CDD3AC628C1}"/>
              </a:ext>
            </a:extLst>
          </p:cNvPr>
          <p:cNvPicPr>
            <a:picLocks noChangeAspect="1"/>
          </p:cNvPicPr>
          <p:nvPr/>
        </p:nvPicPr>
        <p:blipFill rotWithShape="1">
          <a:blip r:embed="rId2">
            <a:alphaModFix amt="60000"/>
          </a:blip>
          <a:srcRect t="5761" b="13898"/>
          <a:stretch/>
        </p:blipFill>
        <p:spPr>
          <a:xfrm>
            <a:off x="20" y="10"/>
            <a:ext cx="12191980" cy="6856614"/>
          </a:xfrm>
          <a:prstGeom prst="rect">
            <a:avLst/>
          </a:prstGeom>
        </p:spPr>
      </p:pic>
      <p:sp>
        <p:nvSpPr>
          <p:cNvPr id="2" name="タイトル 1">
            <a:extLst>
              <a:ext uri="{FF2B5EF4-FFF2-40B4-BE49-F238E27FC236}">
                <a16:creationId xmlns:a16="http://schemas.microsoft.com/office/drawing/2014/main" id="{B03C2623-8D2C-81C3-FC55-15DE1C4A7F95}"/>
              </a:ext>
            </a:extLst>
          </p:cNvPr>
          <p:cNvSpPr>
            <a:spLocks noGrp="1"/>
          </p:cNvSpPr>
          <p:nvPr>
            <p:ph type="ctrTitle"/>
          </p:nvPr>
        </p:nvSpPr>
        <p:spPr>
          <a:xfrm>
            <a:off x="838200" y="740211"/>
            <a:ext cx="8012502" cy="3163864"/>
          </a:xfrm>
        </p:spPr>
        <p:txBody>
          <a:bodyPr>
            <a:normAutofit/>
          </a:bodyPr>
          <a:lstStyle/>
          <a:p>
            <a:pPr algn="l"/>
            <a:r>
              <a:rPr kumimoji="1" lang="ja-JP" altLang="en-US" sz="5200" b="1" dirty="0">
                <a:solidFill>
                  <a:srgbClr val="FFFFFF"/>
                </a:solidFill>
              </a:rPr>
              <a:t>プラットフォーム開発</a:t>
            </a:r>
          </a:p>
        </p:txBody>
      </p:sp>
      <p:sp>
        <p:nvSpPr>
          <p:cNvPr id="3" name="字幕 2">
            <a:extLst>
              <a:ext uri="{FF2B5EF4-FFF2-40B4-BE49-F238E27FC236}">
                <a16:creationId xmlns:a16="http://schemas.microsoft.com/office/drawing/2014/main" id="{89D8A9FD-80BE-DA86-7552-4A40B420CF31}"/>
              </a:ext>
            </a:extLst>
          </p:cNvPr>
          <p:cNvSpPr>
            <a:spLocks noGrp="1"/>
          </p:cNvSpPr>
          <p:nvPr>
            <p:ph type="subTitle" idx="1"/>
          </p:nvPr>
        </p:nvSpPr>
        <p:spPr>
          <a:xfrm>
            <a:off x="838200" y="4074515"/>
            <a:ext cx="8012502" cy="1279124"/>
          </a:xfrm>
        </p:spPr>
        <p:txBody>
          <a:bodyPr>
            <a:normAutofit/>
          </a:bodyPr>
          <a:lstStyle/>
          <a:p>
            <a:pPr algn="l">
              <a:lnSpc>
                <a:spcPct val="80000"/>
              </a:lnSpc>
            </a:pPr>
            <a:r>
              <a:rPr kumimoji="1" lang="ja-JP" altLang="en-US" sz="2800" b="1" dirty="0">
                <a:solidFill>
                  <a:srgbClr val="FFFFFF"/>
                </a:solidFill>
              </a:rPr>
              <a:t>三瓶</a:t>
            </a:r>
            <a:r>
              <a:rPr kumimoji="1" lang="en-US" altLang="ja-JP" sz="2800" b="1" dirty="0">
                <a:solidFill>
                  <a:srgbClr val="FFFFFF"/>
                </a:solidFill>
              </a:rPr>
              <a:t> </a:t>
            </a:r>
            <a:r>
              <a:rPr kumimoji="1" lang="ja-JP" altLang="en-US" sz="2800" b="1" dirty="0">
                <a:solidFill>
                  <a:srgbClr val="FFFFFF"/>
                </a:solidFill>
              </a:rPr>
              <a:t>眞</a:t>
            </a:r>
            <a:endParaRPr kumimoji="1" lang="en-US" altLang="ja-JP" sz="2800" b="1" dirty="0">
              <a:solidFill>
                <a:srgbClr val="FFFFFF"/>
              </a:solidFill>
            </a:endParaRPr>
          </a:p>
          <a:p>
            <a:pPr algn="l">
              <a:lnSpc>
                <a:spcPct val="80000"/>
              </a:lnSpc>
            </a:pPr>
            <a:r>
              <a:rPr lang="ja-JP" altLang="en-US" sz="2800" b="1" i="0" dirty="0">
                <a:solidFill>
                  <a:srgbClr val="FFFFFF"/>
                </a:solidFill>
                <a:effectLst/>
                <a:latin typeface="Segoe UI" panose="020B0502040204020203" pitchFamily="34" charset="0"/>
              </a:rPr>
              <a:t>造酒 翔</a:t>
            </a:r>
          </a:p>
          <a:p>
            <a:pPr algn="l">
              <a:lnSpc>
                <a:spcPct val="80000"/>
              </a:lnSpc>
            </a:pPr>
            <a:endParaRPr kumimoji="1" lang="ja-JP" altLang="en-US" sz="2200" dirty="0">
              <a:solidFill>
                <a:srgbClr val="FFFFFF"/>
              </a:solidFill>
            </a:endParaRPr>
          </a:p>
        </p:txBody>
      </p:sp>
    </p:spTree>
    <p:extLst>
      <p:ext uri="{BB962C8B-B14F-4D97-AF65-F5344CB8AC3E}">
        <p14:creationId xmlns:p14="http://schemas.microsoft.com/office/powerpoint/2010/main" val="4284393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867325-0DCC-20E6-C182-371858E3F0A5}"/>
              </a:ext>
            </a:extLst>
          </p:cNvPr>
          <p:cNvSpPr>
            <a:spLocks noGrp="1"/>
          </p:cNvSpPr>
          <p:nvPr>
            <p:ph type="title"/>
          </p:nvPr>
        </p:nvSpPr>
        <p:spPr>
          <a:xfrm>
            <a:off x="1590861" y="2766218"/>
            <a:ext cx="9010277" cy="1325563"/>
          </a:xfrm>
        </p:spPr>
        <p:txBody>
          <a:bodyPr/>
          <a:lstStyle/>
          <a:p>
            <a:r>
              <a:rPr kumimoji="1" lang="ja-JP" altLang="en-US" sz="4800" b="1" dirty="0">
                <a:solidFill>
                  <a:schemeClr val="tx1">
                    <a:lumMod val="50000"/>
                    <a:lumOff val="50000"/>
                  </a:schemeClr>
                </a:solidFill>
              </a:rPr>
              <a:t>ご清聴ありがとうございました</a:t>
            </a:r>
          </a:p>
        </p:txBody>
      </p:sp>
    </p:spTree>
    <p:extLst>
      <p:ext uri="{BB962C8B-B14F-4D97-AF65-F5344CB8AC3E}">
        <p14:creationId xmlns:p14="http://schemas.microsoft.com/office/powerpoint/2010/main" val="108572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BC5299D-8210-7A83-D09C-FDE702E12C4C}"/>
              </a:ext>
            </a:extLst>
          </p:cNvPr>
          <p:cNvSpPr/>
          <p:nvPr/>
        </p:nvSpPr>
        <p:spPr>
          <a:xfrm>
            <a:off x="7898296" y="5299251"/>
            <a:ext cx="4194313" cy="1499114"/>
          </a:xfrm>
          <a:prstGeom prst="rect">
            <a:avLst/>
          </a:prstGeom>
          <a:solidFill>
            <a:schemeClr val="bg1"/>
          </a:solidFill>
          <a:ln w="28575">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3268CCE-21BC-314C-09DA-9FB67495AA89}"/>
              </a:ext>
            </a:extLst>
          </p:cNvPr>
          <p:cNvSpPr>
            <a:spLocks noGrp="1"/>
          </p:cNvSpPr>
          <p:nvPr>
            <p:ph type="title"/>
          </p:nvPr>
        </p:nvSpPr>
        <p:spPr>
          <a:xfrm>
            <a:off x="2008672" y="381000"/>
            <a:ext cx="3706327" cy="1600124"/>
          </a:xfrm>
        </p:spPr>
        <p:txBody>
          <a:bodyPr>
            <a:noAutofit/>
          </a:bodyPr>
          <a:lstStyle/>
          <a:p>
            <a:r>
              <a:rPr kumimoji="1" lang="ja-JP" altLang="en-US" sz="4800" b="1" dirty="0">
                <a:solidFill>
                  <a:schemeClr val="tx1">
                    <a:lumMod val="50000"/>
                    <a:lumOff val="50000"/>
                  </a:schemeClr>
                </a:solidFill>
              </a:rPr>
              <a:t>成果物</a:t>
            </a:r>
          </a:p>
        </p:txBody>
      </p:sp>
      <p:graphicFrame>
        <p:nvGraphicFramePr>
          <p:cNvPr id="6" name="コンテンツ プレースホルダー 5">
            <a:extLst>
              <a:ext uri="{FF2B5EF4-FFF2-40B4-BE49-F238E27FC236}">
                <a16:creationId xmlns:a16="http://schemas.microsoft.com/office/drawing/2014/main" id="{1A3E04F6-D8AF-34B0-CC28-C9BF5E2C4A14}"/>
              </a:ext>
            </a:extLst>
          </p:cNvPr>
          <p:cNvGraphicFramePr>
            <a:graphicFrameLocks noGrp="1"/>
          </p:cNvGraphicFramePr>
          <p:nvPr>
            <p:ph idx="1"/>
            <p:extLst>
              <p:ext uri="{D42A27DB-BD31-4B8C-83A1-F6EECF244321}">
                <p14:modId xmlns:p14="http://schemas.microsoft.com/office/powerpoint/2010/main" val="708953015"/>
              </p:ext>
            </p:extLst>
          </p:nvPr>
        </p:nvGraphicFramePr>
        <p:xfrm>
          <a:off x="2378764" y="1558749"/>
          <a:ext cx="7434472" cy="5540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テキスト ボックス 2">
            <a:extLst>
              <a:ext uri="{FF2B5EF4-FFF2-40B4-BE49-F238E27FC236}">
                <a16:creationId xmlns:a16="http://schemas.microsoft.com/office/drawing/2014/main" id="{6675E125-CDF4-E8DA-53E8-AD0C1D14457F}"/>
              </a:ext>
            </a:extLst>
          </p:cNvPr>
          <p:cNvSpPr txBox="1"/>
          <p:nvPr/>
        </p:nvSpPr>
        <p:spPr>
          <a:xfrm>
            <a:off x="7898296" y="5321037"/>
            <a:ext cx="4186235" cy="1477328"/>
          </a:xfrm>
          <a:prstGeom prst="rect">
            <a:avLst/>
          </a:prstGeom>
          <a:noFill/>
        </p:spPr>
        <p:txBody>
          <a:bodyPr wrap="square" rtlCol="0">
            <a:spAutoFit/>
          </a:bodyPr>
          <a:lstStyle/>
          <a:p>
            <a:r>
              <a:rPr lang="ja-JP" altLang="en-US" b="1" i="0" dirty="0">
                <a:solidFill>
                  <a:schemeClr val="tx1">
                    <a:lumMod val="50000"/>
                    <a:lumOff val="50000"/>
                  </a:schemeClr>
                </a:solidFill>
                <a:effectLst/>
                <a:latin typeface="Google Sans"/>
              </a:rPr>
              <a:t>データベース管理システム（</a:t>
            </a:r>
            <a:r>
              <a:rPr lang="en-US" altLang="ja-JP" b="1" i="0" dirty="0">
                <a:solidFill>
                  <a:schemeClr val="tx1">
                    <a:lumMod val="50000"/>
                    <a:lumOff val="50000"/>
                  </a:schemeClr>
                </a:solidFill>
                <a:effectLst/>
                <a:latin typeface="Google Sans"/>
              </a:rPr>
              <a:t>DBRS</a:t>
            </a:r>
            <a:r>
              <a:rPr lang="ja-JP" altLang="en-US" b="1" i="0" dirty="0">
                <a:solidFill>
                  <a:schemeClr val="tx1">
                    <a:lumMod val="50000"/>
                    <a:lumOff val="50000"/>
                  </a:schemeClr>
                </a:solidFill>
                <a:effectLst/>
                <a:latin typeface="Google Sans"/>
              </a:rPr>
              <a:t>）に</a:t>
            </a:r>
            <a:endParaRPr lang="en-US" altLang="ja-JP" b="1" i="0" dirty="0">
              <a:solidFill>
                <a:schemeClr val="tx1">
                  <a:lumMod val="50000"/>
                  <a:lumOff val="50000"/>
                </a:schemeClr>
              </a:solidFill>
              <a:effectLst/>
              <a:latin typeface="Google Sans"/>
            </a:endParaRPr>
          </a:p>
          <a:p>
            <a:r>
              <a:rPr lang="ja-JP" altLang="en-US" b="1" i="0" dirty="0">
                <a:solidFill>
                  <a:schemeClr val="tx1">
                    <a:lumMod val="50000"/>
                    <a:lumOff val="50000"/>
                  </a:schemeClr>
                </a:solidFill>
                <a:effectLst/>
                <a:latin typeface="Google Sans"/>
              </a:rPr>
              <a:t>必要な</a:t>
            </a:r>
            <a:r>
              <a:rPr lang="en-US" altLang="ja-JP" b="1" i="0" dirty="0">
                <a:solidFill>
                  <a:schemeClr val="tx1">
                    <a:lumMod val="50000"/>
                    <a:lumOff val="50000"/>
                  </a:schemeClr>
                </a:solidFill>
                <a:effectLst/>
                <a:latin typeface="Google Sans"/>
              </a:rPr>
              <a:t>4</a:t>
            </a:r>
            <a:r>
              <a:rPr lang="ja-JP" altLang="en-US" b="1" i="0" dirty="0">
                <a:solidFill>
                  <a:schemeClr val="tx1">
                    <a:lumMod val="50000"/>
                    <a:lumOff val="50000"/>
                  </a:schemeClr>
                </a:solidFill>
                <a:effectLst/>
                <a:latin typeface="Google Sans"/>
              </a:rPr>
              <a:t>つの主な機能</a:t>
            </a:r>
            <a:endParaRPr lang="en-US" altLang="ja-JP" b="1" i="0" dirty="0">
              <a:solidFill>
                <a:schemeClr val="tx1">
                  <a:lumMod val="50000"/>
                  <a:lumOff val="50000"/>
                </a:schemeClr>
              </a:solidFill>
              <a:effectLst/>
              <a:latin typeface="Google Sans"/>
            </a:endParaRPr>
          </a:p>
          <a:p>
            <a:r>
              <a:rPr lang="ja-JP" altLang="en-US" b="1" i="0" dirty="0">
                <a:solidFill>
                  <a:schemeClr val="tx1">
                    <a:lumMod val="50000"/>
                    <a:lumOff val="50000"/>
                  </a:schemeClr>
                </a:solidFill>
                <a:effectLst/>
                <a:latin typeface="Google Sans"/>
              </a:rPr>
              <a:t>作成（</a:t>
            </a:r>
            <a:r>
              <a:rPr lang="en-US" altLang="ja-JP" b="1" i="0" dirty="0">
                <a:solidFill>
                  <a:schemeClr val="tx1">
                    <a:lumMod val="50000"/>
                    <a:lumOff val="50000"/>
                  </a:schemeClr>
                </a:solidFill>
                <a:effectLst/>
                <a:latin typeface="Google Sans"/>
              </a:rPr>
              <a:t>Create</a:t>
            </a:r>
            <a:r>
              <a:rPr lang="ja-JP" altLang="en-US" b="1" i="0" dirty="0">
                <a:solidFill>
                  <a:schemeClr val="tx1">
                    <a:lumMod val="50000"/>
                    <a:lumOff val="50000"/>
                  </a:schemeClr>
                </a:solidFill>
                <a:effectLst/>
                <a:latin typeface="Google Sans"/>
              </a:rPr>
              <a:t>）</a:t>
            </a:r>
            <a:r>
              <a:rPr lang="en-US" altLang="ja-JP" b="1" i="0" dirty="0">
                <a:solidFill>
                  <a:schemeClr val="tx1">
                    <a:lumMod val="50000"/>
                    <a:lumOff val="50000"/>
                  </a:schemeClr>
                </a:solidFill>
                <a:effectLst/>
                <a:latin typeface="Google Sans"/>
              </a:rPr>
              <a:t>, </a:t>
            </a:r>
            <a:r>
              <a:rPr lang="ja-JP" altLang="en-US" b="1" i="0" dirty="0">
                <a:solidFill>
                  <a:schemeClr val="tx1">
                    <a:lumMod val="50000"/>
                    <a:lumOff val="50000"/>
                  </a:schemeClr>
                </a:solidFill>
                <a:effectLst/>
                <a:latin typeface="Google Sans"/>
              </a:rPr>
              <a:t>読み出し（</a:t>
            </a:r>
            <a:r>
              <a:rPr lang="en-US" altLang="ja-JP" b="1" i="0" dirty="0">
                <a:solidFill>
                  <a:schemeClr val="tx1">
                    <a:lumMod val="50000"/>
                    <a:lumOff val="50000"/>
                  </a:schemeClr>
                </a:solidFill>
                <a:effectLst/>
                <a:latin typeface="Google Sans"/>
              </a:rPr>
              <a:t>Read</a:t>
            </a:r>
            <a:r>
              <a:rPr lang="ja-JP" altLang="en-US" b="1" i="0" dirty="0">
                <a:solidFill>
                  <a:schemeClr val="tx1">
                    <a:lumMod val="50000"/>
                    <a:lumOff val="50000"/>
                  </a:schemeClr>
                </a:solidFill>
                <a:effectLst/>
                <a:latin typeface="Google Sans"/>
              </a:rPr>
              <a:t>）</a:t>
            </a:r>
            <a:r>
              <a:rPr lang="en-US" altLang="ja-JP" b="1" i="0" dirty="0">
                <a:solidFill>
                  <a:schemeClr val="tx1">
                    <a:lumMod val="50000"/>
                    <a:lumOff val="50000"/>
                  </a:schemeClr>
                </a:solidFill>
                <a:effectLst/>
                <a:latin typeface="Google Sans"/>
              </a:rPr>
              <a:t>,</a:t>
            </a:r>
          </a:p>
          <a:p>
            <a:r>
              <a:rPr lang="ja-JP" altLang="en-US" b="1" i="0" dirty="0">
                <a:solidFill>
                  <a:schemeClr val="tx1">
                    <a:lumMod val="50000"/>
                    <a:lumOff val="50000"/>
                  </a:schemeClr>
                </a:solidFill>
                <a:effectLst/>
                <a:latin typeface="Google Sans"/>
              </a:rPr>
              <a:t>更新（</a:t>
            </a:r>
            <a:r>
              <a:rPr lang="en-US" altLang="ja-JP" b="1" i="0" dirty="0">
                <a:solidFill>
                  <a:schemeClr val="tx1">
                    <a:lumMod val="50000"/>
                    <a:lumOff val="50000"/>
                  </a:schemeClr>
                </a:solidFill>
                <a:effectLst/>
                <a:latin typeface="Google Sans"/>
              </a:rPr>
              <a:t>Update</a:t>
            </a:r>
            <a:r>
              <a:rPr lang="ja-JP" altLang="en-US" b="1" i="0" dirty="0">
                <a:solidFill>
                  <a:schemeClr val="tx1">
                    <a:lumMod val="50000"/>
                    <a:lumOff val="50000"/>
                  </a:schemeClr>
                </a:solidFill>
                <a:effectLst/>
                <a:latin typeface="Google Sans"/>
              </a:rPr>
              <a:t>）</a:t>
            </a:r>
            <a:r>
              <a:rPr lang="en-US" altLang="ja-JP" b="1" dirty="0">
                <a:solidFill>
                  <a:schemeClr val="tx1">
                    <a:lumMod val="50000"/>
                    <a:lumOff val="50000"/>
                  </a:schemeClr>
                </a:solidFill>
                <a:latin typeface="Google Sans"/>
              </a:rPr>
              <a:t>, </a:t>
            </a:r>
            <a:r>
              <a:rPr lang="ja-JP" altLang="en-US" b="1" i="0" dirty="0">
                <a:solidFill>
                  <a:schemeClr val="tx1">
                    <a:lumMod val="50000"/>
                    <a:lumOff val="50000"/>
                  </a:schemeClr>
                </a:solidFill>
                <a:effectLst/>
                <a:latin typeface="Google Sans"/>
              </a:rPr>
              <a:t>削除（</a:t>
            </a:r>
            <a:r>
              <a:rPr lang="en-US" altLang="ja-JP" b="1" i="0" dirty="0">
                <a:solidFill>
                  <a:schemeClr val="tx1">
                    <a:lumMod val="50000"/>
                    <a:lumOff val="50000"/>
                  </a:schemeClr>
                </a:solidFill>
                <a:effectLst/>
                <a:latin typeface="Google Sans"/>
              </a:rPr>
              <a:t>Delete</a:t>
            </a:r>
            <a:r>
              <a:rPr lang="ja-JP" altLang="en-US" b="1" i="0" dirty="0">
                <a:solidFill>
                  <a:schemeClr val="tx1">
                    <a:lumMod val="50000"/>
                    <a:lumOff val="50000"/>
                  </a:schemeClr>
                </a:solidFill>
                <a:effectLst/>
                <a:latin typeface="Google Sans"/>
              </a:rPr>
              <a:t>）</a:t>
            </a:r>
            <a:r>
              <a:rPr lang="en-US" altLang="ja-JP" b="1" i="0" dirty="0">
                <a:solidFill>
                  <a:schemeClr val="tx1">
                    <a:lumMod val="50000"/>
                    <a:lumOff val="50000"/>
                  </a:schemeClr>
                </a:solidFill>
                <a:effectLst/>
                <a:latin typeface="Google Sans"/>
              </a:rPr>
              <a:t>,</a:t>
            </a:r>
          </a:p>
          <a:p>
            <a:r>
              <a:rPr lang="ja-JP" altLang="en-US" b="1" i="0" dirty="0">
                <a:solidFill>
                  <a:schemeClr val="tx1">
                    <a:lumMod val="50000"/>
                    <a:lumOff val="50000"/>
                  </a:schemeClr>
                </a:solidFill>
                <a:effectLst/>
                <a:latin typeface="Google Sans"/>
              </a:rPr>
              <a:t>をそれぞれ頭文字で表したもの</a:t>
            </a:r>
            <a:endParaRPr kumimoji="1" lang="ja-JP" altLang="en-US" b="1" dirty="0">
              <a:solidFill>
                <a:schemeClr val="tx1">
                  <a:lumMod val="50000"/>
                  <a:lumOff val="50000"/>
                </a:schemeClr>
              </a:solidFill>
            </a:endParaRPr>
          </a:p>
        </p:txBody>
      </p:sp>
    </p:spTree>
    <p:extLst>
      <p:ext uri="{BB962C8B-B14F-4D97-AF65-F5344CB8AC3E}">
        <p14:creationId xmlns:p14="http://schemas.microsoft.com/office/powerpoint/2010/main" val="26762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 name="Rectangle 11">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0" name="Group 13">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21" name="Picture 14">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2" name="Picture 15">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タイトル 1">
            <a:extLst>
              <a:ext uri="{FF2B5EF4-FFF2-40B4-BE49-F238E27FC236}">
                <a16:creationId xmlns:a16="http://schemas.microsoft.com/office/drawing/2014/main" id="{93268CCE-21BC-314C-09DA-9FB67495AA89}"/>
              </a:ext>
            </a:extLst>
          </p:cNvPr>
          <p:cNvSpPr>
            <a:spLocks noGrp="1"/>
          </p:cNvSpPr>
          <p:nvPr>
            <p:ph type="title"/>
          </p:nvPr>
        </p:nvSpPr>
        <p:spPr>
          <a:xfrm>
            <a:off x="2008673" y="381000"/>
            <a:ext cx="3378336" cy="1600124"/>
          </a:xfrm>
        </p:spPr>
        <p:txBody>
          <a:bodyPr>
            <a:noAutofit/>
          </a:bodyPr>
          <a:lstStyle/>
          <a:p>
            <a:r>
              <a:rPr kumimoji="1" lang="ja-JP" altLang="en-US" sz="4800" b="1" dirty="0">
                <a:solidFill>
                  <a:schemeClr val="tx1">
                    <a:lumMod val="50000"/>
                    <a:lumOff val="50000"/>
                  </a:schemeClr>
                </a:solidFill>
              </a:rPr>
              <a:t>本来の目標</a:t>
            </a:r>
          </a:p>
        </p:txBody>
      </p:sp>
      <p:sp>
        <p:nvSpPr>
          <p:cNvPr id="7" name="コンテンツ プレースホルダー 6">
            <a:extLst>
              <a:ext uri="{FF2B5EF4-FFF2-40B4-BE49-F238E27FC236}">
                <a16:creationId xmlns:a16="http://schemas.microsoft.com/office/drawing/2014/main" id="{3A7CD980-B979-D626-EF2E-49BEDC8AA0A8}"/>
              </a:ext>
            </a:extLst>
          </p:cNvPr>
          <p:cNvSpPr>
            <a:spLocks noGrp="1"/>
          </p:cNvSpPr>
          <p:nvPr>
            <p:ph idx="1"/>
          </p:nvPr>
        </p:nvSpPr>
        <p:spPr>
          <a:xfrm>
            <a:off x="2592472" y="2078655"/>
            <a:ext cx="8955470" cy="4349133"/>
          </a:xfrm>
          <a:effectLst>
            <a:innerShdw blurRad="63500" dist="50800" dir="2700000">
              <a:prstClr val="black">
                <a:alpha val="50000"/>
              </a:prstClr>
            </a:innerShdw>
          </a:effectLst>
        </p:spPr>
        <p:txBody>
          <a:bodyPr/>
          <a:lstStyle/>
          <a:p>
            <a:pPr>
              <a:buClr>
                <a:schemeClr val="tx1">
                  <a:lumMod val="50000"/>
                  <a:lumOff val="50000"/>
                </a:schemeClr>
              </a:buClr>
            </a:pPr>
            <a:r>
              <a:rPr lang="ja-JP" altLang="en-US" sz="2800" b="1" dirty="0">
                <a:solidFill>
                  <a:schemeClr val="accent1"/>
                </a:solidFill>
              </a:rPr>
              <a:t>食品ロス削減アプリ</a:t>
            </a:r>
            <a:r>
              <a:rPr lang="ja-JP" altLang="en-US" sz="2800" b="1" dirty="0">
                <a:solidFill>
                  <a:schemeClr val="tx1">
                    <a:lumMod val="50000"/>
                    <a:lumOff val="50000"/>
                  </a:schemeClr>
                </a:solidFill>
              </a:rPr>
              <a:t>の作成</a:t>
            </a:r>
            <a:endParaRPr lang="en-US" altLang="ja-JP" sz="2800" b="1" dirty="0">
              <a:solidFill>
                <a:schemeClr val="tx1">
                  <a:lumMod val="50000"/>
                  <a:lumOff val="50000"/>
                </a:schemeClr>
              </a:solidFill>
            </a:endParaRPr>
          </a:p>
          <a:p>
            <a:pPr marL="0" indent="0">
              <a:buNone/>
            </a:pPr>
            <a:r>
              <a:rPr lang="ja-JP" altLang="en-US" sz="2800" dirty="0">
                <a:solidFill>
                  <a:schemeClr val="tx1">
                    <a:lumMod val="65000"/>
                    <a:lumOff val="35000"/>
                  </a:schemeClr>
                </a:solidFill>
              </a:rPr>
              <a:t>　</a:t>
            </a:r>
            <a:r>
              <a:rPr lang="ja-JP" altLang="en-US" sz="2800" dirty="0">
                <a:solidFill>
                  <a:schemeClr val="tx1">
                    <a:lumMod val="50000"/>
                    <a:lumOff val="50000"/>
                  </a:schemeClr>
                </a:solidFill>
              </a:rPr>
              <a:t>・テキスト入力削除ができる表</a:t>
            </a:r>
            <a:endParaRPr lang="en-US" altLang="ja-JP" sz="2800" dirty="0">
              <a:solidFill>
                <a:schemeClr val="tx1">
                  <a:lumMod val="50000"/>
                  <a:lumOff val="50000"/>
                </a:schemeClr>
              </a:solidFill>
            </a:endParaRPr>
          </a:p>
          <a:p>
            <a:pPr marL="0" indent="0">
              <a:buNone/>
            </a:pPr>
            <a:r>
              <a:rPr lang="ja-JP" altLang="en-US" sz="2800" dirty="0">
                <a:solidFill>
                  <a:schemeClr val="tx1">
                    <a:lumMod val="50000"/>
                    <a:lumOff val="50000"/>
                  </a:schemeClr>
                </a:solidFill>
              </a:rPr>
              <a:t>　・食品の登録削除編集機能</a:t>
            </a:r>
            <a:endParaRPr lang="en-US" altLang="ja-JP" sz="2800" dirty="0">
              <a:solidFill>
                <a:schemeClr val="tx1">
                  <a:lumMod val="50000"/>
                  <a:lumOff val="50000"/>
                </a:schemeClr>
              </a:solidFill>
            </a:endParaRPr>
          </a:p>
          <a:p>
            <a:pPr marL="0" indent="0">
              <a:buNone/>
            </a:pPr>
            <a:r>
              <a:rPr lang="ja-JP" altLang="en-US" sz="2800" dirty="0">
                <a:solidFill>
                  <a:schemeClr val="tx1">
                    <a:lumMod val="50000"/>
                    <a:lumOff val="50000"/>
                  </a:schemeClr>
                </a:solidFill>
              </a:rPr>
              <a:t>　・登録した食材の期限表示、入力</a:t>
            </a:r>
            <a:endParaRPr lang="en-US" altLang="ja-JP" sz="2800" dirty="0">
              <a:solidFill>
                <a:schemeClr val="tx1">
                  <a:lumMod val="50000"/>
                  <a:lumOff val="50000"/>
                </a:schemeClr>
              </a:solidFill>
            </a:endParaRPr>
          </a:p>
          <a:p>
            <a:pPr marL="0" indent="0">
              <a:buNone/>
            </a:pPr>
            <a:r>
              <a:rPr lang="ja-JP" altLang="en-US" sz="2800" dirty="0">
                <a:solidFill>
                  <a:schemeClr val="tx1">
                    <a:lumMod val="50000"/>
                    <a:lumOff val="50000"/>
                  </a:schemeClr>
                </a:solidFill>
              </a:rPr>
              <a:t>　・データベースとの連携</a:t>
            </a:r>
            <a:endParaRPr lang="en-US" altLang="ja-JP" sz="2800" dirty="0">
              <a:solidFill>
                <a:schemeClr val="tx1">
                  <a:lumMod val="50000"/>
                  <a:lumOff val="50000"/>
                </a:schemeClr>
              </a:solidFill>
            </a:endParaRPr>
          </a:p>
          <a:p>
            <a:pPr marL="0" indent="0">
              <a:buNone/>
            </a:pPr>
            <a:r>
              <a:rPr lang="ja-JP" altLang="en-US" sz="2800" dirty="0">
                <a:solidFill>
                  <a:schemeClr val="tx1">
                    <a:lumMod val="50000"/>
                    <a:lumOff val="50000"/>
                  </a:schemeClr>
                </a:solidFill>
              </a:rPr>
              <a:t>　・食品の賞味、消費期限が近づいたら通知</a:t>
            </a:r>
          </a:p>
        </p:txBody>
      </p:sp>
    </p:spTree>
    <p:extLst>
      <p:ext uri="{BB962C8B-B14F-4D97-AF65-F5344CB8AC3E}">
        <p14:creationId xmlns:p14="http://schemas.microsoft.com/office/powerpoint/2010/main" val="759918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268CCE-21BC-314C-09DA-9FB67495AA89}"/>
              </a:ext>
            </a:extLst>
          </p:cNvPr>
          <p:cNvSpPr>
            <a:spLocks noGrp="1"/>
          </p:cNvSpPr>
          <p:nvPr>
            <p:ph type="title"/>
          </p:nvPr>
        </p:nvSpPr>
        <p:spPr>
          <a:xfrm>
            <a:off x="1641527" y="415637"/>
            <a:ext cx="6169856" cy="1600124"/>
          </a:xfrm>
        </p:spPr>
        <p:txBody>
          <a:bodyPr>
            <a:noAutofit/>
          </a:bodyPr>
          <a:lstStyle/>
          <a:p>
            <a:r>
              <a:rPr kumimoji="1" lang="ja-JP" altLang="en-US" sz="4800" b="1" dirty="0">
                <a:solidFill>
                  <a:schemeClr val="tx1">
                    <a:lumMod val="50000"/>
                    <a:lumOff val="50000"/>
                  </a:schemeClr>
                </a:solidFill>
              </a:rPr>
              <a:t>作成の経緯</a:t>
            </a:r>
          </a:p>
        </p:txBody>
      </p:sp>
      <p:sp>
        <p:nvSpPr>
          <p:cNvPr id="7" name="コンテンツ プレースホルダー 6">
            <a:extLst>
              <a:ext uri="{FF2B5EF4-FFF2-40B4-BE49-F238E27FC236}">
                <a16:creationId xmlns:a16="http://schemas.microsoft.com/office/drawing/2014/main" id="{3A7CD980-B979-D626-EF2E-49BEDC8AA0A8}"/>
              </a:ext>
            </a:extLst>
          </p:cNvPr>
          <p:cNvSpPr>
            <a:spLocks noGrp="1"/>
          </p:cNvSpPr>
          <p:nvPr>
            <p:ph idx="1"/>
          </p:nvPr>
        </p:nvSpPr>
        <p:spPr>
          <a:xfrm>
            <a:off x="1641527" y="2015761"/>
            <a:ext cx="9036800" cy="3985592"/>
          </a:xfrm>
        </p:spPr>
        <p:txBody>
          <a:bodyPr/>
          <a:lstStyle/>
          <a:p>
            <a:pPr marL="0" indent="0">
              <a:buClr>
                <a:schemeClr val="tx1">
                  <a:lumMod val="50000"/>
                  <a:lumOff val="50000"/>
                </a:schemeClr>
              </a:buClr>
              <a:buNone/>
            </a:pPr>
            <a:r>
              <a:rPr lang="ja-JP" altLang="en-US" sz="3200" dirty="0">
                <a:solidFill>
                  <a:schemeClr val="tx1">
                    <a:lumMod val="50000"/>
                    <a:lumOff val="50000"/>
                  </a:schemeClr>
                </a:solidFill>
              </a:rPr>
              <a:t>日本では</a:t>
            </a:r>
            <a:r>
              <a:rPr lang="en-US" altLang="ja-JP" sz="3200" dirty="0">
                <a:solidFill>
                  <a:schemeClr val="tx1">
                    <a:lumMod val="50000"/>
                    <a:lumOff val="50000"/>
                  </a:schemeClr>
                </a:solidFill>
              </a:rPr>
              <a:t>…</a:t>
            </a:r>
          </a:p>
          <a:p>
            <a:pPr marL="0" indent="0">
              <a:buClr>
                <a:schemeClr val="tx1">
                  <a:lumMod val="50000"/>
                  <a:lumOff val="50000"/>
                </a:schemeClr>
              </a:buClr>
              <a:buNone/>
            </a:pPr>
            <a:r>
              <a:rPr lang="ja-JP" altLang="en-US" sz="3200" b="1" dirty="0">
                <a:solidFill>
                  <a:srgbClr val="D8DEE1"/>
                </a:solidFill>
              </a:rPr>
              <a:t>１</a:t>
            </a:r>
            <a:r>
              <a:rPr lang="ja-JP" altLang="en-US" sz="3200" b="1" dirty="0">
                <a:solidFill>
                  <a:schemeClr val="tx1">
                    <a:lumMod val="50000"/>
                    <a:lumOff val="50000"/>
                  </a:schemeClr>
                </a:solidFill>
              </a:rPr>
              <a:t>年間</a:t>
            </a:r>
            <a:r>
              <a:rPr lang="ja-JP" altLang="en-US" sz="3200" dirty="0">
                <a:solidFill>
                  <a:schemeClr val="tx1">
                    <a:lumMod val="50000"/>
                    <a:lumOff val="50000"/>
                  </a:schemeClr>
                </a:solidFill>
              </a:rPr>
              <a:t>で</a:t>
            </a:r>
            <a:r>
              <a:rPr lang="ja-JP" altLang="en-US" sz="3200" b="1" dirty="0">
                <a:solidFill>
                  <a:schemeClr val="tx1">
                    <a:lumMod val="50000"/>
                    <a:lumOff val="50000"/>
                  </a:schemeClr>
                </a:solidFill>
              </a:rPr>
              <a:t>約</a:t>
            </a:r>
            <a:r>
              <a:rPr lang="en-US" altLang="ja-JP" sz="3200" b="1" dirty="0">
                <a:solidFill>
                  <a:srgbClr val="D8DEE1"/>
                </a:solidFill>
              </a:rPr>
              <a:t>612</a:t>
            </a:r>
            <a:r>
              <a:rPr lang="ja-JP" altLang="en-US" sz="3200" b="1" dirty="0">
                <a:solidFill>
                  <a:srgbClr val="D8DEE1"/>
                </a:solidFill>
              </a:rPr>
              <a:t>万</a:t>
            </a:r>
            <a:r>
              <a:rPr lang="ja-JP" altLang="en-US" sz="3200" b="1" dirty="0">
                <a:solidFill>
                  <a:schemeClr val="tx1">
                    <a:lumMod val="50000"/>
                    <a:lumOff val="50000"/>
                  </a:schemeClr>
                </a:solidFill>
              </a:rPr>
              <a:t>トン</a:t>
            </a:r>
            <a:r>
              <a:rPr lang="ja-JP" altLang="en-US" sz="3200" dirty="0">
                <a:solidFill>
                  <a:schemeClr val="tx1">
                    <a:lumMod val="50000"/>
                    <a:lumOff val="50000"/>
                  </a:schemeClr>
                </a:solidFill>
              </a:rPr>
              <a:t>＝</a:t>
            </a:r>
            <a:r>
              <a:rPr lang="ja-JP" altLang="en-US" sz="3200" b="1" dirty="0">
                <a:solidFill>
                  <a:schemeClr val="tx1">
                    <a:lumMod val="50000"/>
                    <a:lumOff val="50000"/>
                  </a:schemeClr>
                </a:solidFill>
              </a:rPr>
              <a:t>東京ドーム約</a:t>
            </a:r>
            <a:r>
              <a:rPr lang="ja-JP" altLang="en-US" sz="3200" b="1" dirty="0">
                <a:solidFill>
                  <a:srgbClr val="D8DEE1"/>
                </a:solidFill>
              </a:rPr>
              <a:t>５</a:t>
            </a:r>
            <a:r>
              <a:rPr lang="ja-JP" altLang="en-US" sz="3200" b="1" dirty="0">
                <a:solidFill>
                  <a:schemeClr val="tx1">
                    <a:lumMod val="50000"/>
                    <a:lumOff val="50000"/>
                  </a:schemeClr>
                </a:solidFill>
              </a:rPr>
              <a:t>個分　　　　　　　　　　　　　　　　　　　　　　　　　　　　　　　　　　　　　　　　　　　　　　　　　　　　　　　　　　　　　　　　　　　　　　　　　</a:t>
            </a:r>
            <a:r>
              <a:rPr lang="ja-JP" altLang="en-US" sz="3200" dirty="0">
                <a:solidFill>
                  <a:schemeClr val="tx1">
                    <a:lumMod val="50000"/>
                    <a:lumOff val="50000"/>
                  </a:schemeClr>
                </a:solidFill>
              </a:rPr>
              <a:t>食品ロスがあることに驚かされ、今後一人暮らしが始まり冷蔵庫内の管理うまくできず消費期限が過ぎてしまう状況が起きるのではないかと思い、最終目標としては　食品ロス削減アプリの作成に至りました。</a:t>
            </a:r>
            <a:endParaRPr lang="en-US" altLang="ja-JP" sz="3200" dirty="0">
              <a:solidFill>
                <a:schemeClr val="tx1">
                  <a:lumMod val="50000"/>
                  <a:lumOff val="50000"/>
                </a:schemeClr>
              </a:solidFill>
            </a:endParaRPr>
          </a:p>
        </p:txBody>
      </p:sp>
      <p:sp>
        <p:nvSpPr>
          <p:cNvPr id="4" name="テキスト ボックス 3">
            <a:extLst>
              <a:ext uri="{FF2B5EF4-FFF2-40B4-BE49-F238E27FC236}">
                <a16:creationId xmlns:a16="http://schemas.microsoft.com/office/drawing/2014/main" id="{673A99A8-047C-9ADC-3B39-144DA513CC31}"/>
              </a:ext>
            </a:extLst>
          </p:cNvPr>
          <p:cNvSpPr txBox="1"/>
          <p:nvPr/>
        </p:nvSpPr>
        <p:spPr>
          <a:xfrm>
            <a:off x="1679510" y="2813445"/>
            <a:ext cx="630382" cy="584775"/>
          </a:xfrm>
          <a:prstGeom prst="rect">
            <a:avLst/>
          </a:prstGeom>
          <a:noFill/>
        </p:spPr>
        <p:txBody>
          <a:bodyPr wrap="square" rtlCol="0">
            <a:spAutoFit/>
          </a:bodyPr>
          <a:lstStyle/>
          <a:p>
            <a:r>
              <a:rPr lang="ja-JP" altLang="en-US" sz="3200" b="1" dirty="0">
                <a:solidFill>
                  <a:schemeClr val="accent1"/>
                </a:solidFill>
              </a:rPr>
              <a:t>１</a:t>
            </a:r>
            <a:endParaRPr lang="en-US" altLang="ja-JP" sz="3200" b="1" dirty="0">
              <a:solidFill>
                <a:schemeClr val="accent1"/>
              </a:solidFill>
            </a:endParaRPr>
          </a:p>
        </p:txBody>
      </p:sp>
      <p:sp>
        <p:nvSpPr>
          <p:cNvPr id="5" name="テキスト ボックス 4">
            <a:extLst>
              <a:ext uri="{FF2B5EF4-FFF2-40B4-BE49-F238E27FC236}">
                <a16:creationId xmlns:a16="http://schemas.microsoft.com/office/drawing/2014/main" id="{6059AB58-A7DE-751D-B25F-EFEAEA31CE08}"/>
              </a:ext>
            </a:extLst>
          </p:cNvPr>
          <p:cNvSpPr txBox="1"/>
          <p:nvPr/>
        </p:nvSpPr>
        <p:spPr>
          <a:xfrm>
            <a:off x="3608639" y="2813443"/>
            <a:ext cx="1826820" cy="584775"/>
          </a:xfrm>
          <a:prstGeom prst="rect">
            <a:avLst/>
          </a:prstGeom>
          <a:noFill/>
        </p:spPr>
        <p:txBody>
          <a:bodyPr wrap="square" rtlCol="0">
            <a:spAutoFit/>
          </a:bodyPr>
          <a:lstStyle/>
          <a:p>
            <a:pPr algn="ctr"/>
            <a:r>
              <a:rPr lang="en-US" altLang="ja-JP" sz="3200" b="1" dirty="0">
                <a:solidFill>
                  <a:schemeClr val="accent1"/>
                </a:solidFill>
              </a:rPr>
              <a:t>612</a:t>
            </a:r>
            <a:r>
              <a:rPr lang="ja-JP" altLang="en-US" sz="3200" b="1" dirty="0">
                <a:solidFill>
                  <a:schemeClr val="accent1"/>
                </a:solidFill>
              </a:rPr>
              <a:t>万</a:t>
            </a:r>
            <a:endParaRPr kumimoji="1" lang="ja-JP" altLang="en-US" sz="3200" dirty="0"/>
          </a:p>
        </p:txBody>
      </p:sp>
      <p:sp>
        <p:nvSpPr>
          <p:cNvPr id="6" name="テキスト ボックス 5">
            <a:extLst>
              <a:ext uri="{FF2B5EF4-FFF2-40B4-BE49-F238E27FC236}">
                <a16:creationId xmlns:a16="http://schemas.microsoft.com/office/drawing/2014/main" id="{AD479D9A-E11A-6C20-926B-BC1546C23BDF}"/>
              </a:ext>
            </a:extLst>
          </p:cNvPr>
          <p:cNvSpPr txBox="1"/>
          <p:nvPr/>
        </p:nvSpPr>
        <p:spPr>
          <a:xfrm>
            <a:off x="8805296" y="2813444"/>
            <a:ext cx="540328" cy="584775"/>
          </a:xfrm>
          <a:prstGeom prst="rect">
            <a:avLst/>
          </a:prstGeom>
          <a:noFill/>
        </p:spPr>
        <p:txBody>
          <a:bodyPr wrap="square" rtlCol="0">
            <a:spAutoFit/>
          </a:bodyPr>
          <a:lstStyle/>
          <a:p>
            <a:r>
              <a:rPr lang="ja-JP" altLang="en-US" sz="3200" b="1" dirty="0">
                <a:solidFill>
                  <a:schemeClr val="accent1"/>
                </a:solidFill>
              </a:rPr>
              <a:t>５</a:t>
            </a:r>
            <a:endParaRPr kumimoji="1" lang="ja-JP" altLang="en-US" sz="3200" dirty="0"/>
          </a:p>
        </p:txBody>
      </p:sp>
    </p:spTree>
    <p:extLst>
      <p:ext uri="{BB962C8B-B14F-4D97-AF65-F5344CB8AC3E}">
        <p14:creationId xmlns:p14="http://schemas.microsoft.com/office/powerpoint/2010/main" val="392589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268CCE-21BC-314C-09DA-9FB67495AA89}"/>
              </a:ext>
            </a:extLst>
          </p:cNvPr>
          <p:cNvSpPr>
            <a:spLocks noGrp="1"/>
          </p:cNvSpPr>
          <p:nvPr>
            <p:ph type="title"/>
          </p:nvPr>
        </p:nvSpPr>
        <p:spPr>
          <a:xfrm>
            <a:off x="1641527" y="415637"/>
            <a:ext cx="6753725" cy="1600124"/>
          </a:xfrm>
        </p:spPr>
        <p:txBody>
          <a:bodyPr>
            <a:noAutofit/>
          </a:bodyPr>
          <a:lstStyle/>
          <a:p>
            <a:r>
              <a:rPr kumimoji="1" lang="ja-JP" altLang="en-US" sz="4800" b="1" dirty="0">
                <a:solidFill>
                  <a:schemeClr val="tx1">
                    <a:lumMod val="50000"/>
                    <a:lumOff val="50000"/>
                  </a:schemeClr>
                </a:solidFill>
              </a:rPr>
              <a:t>今回の成果物について</a:t>
            </a:r>
          </a:p>
        </p:txBody>
      </p:sp>
      <p:sp>
        <p:nvSpPr>
          <p:cNvPr id="7" name="コンテンツ プレースホルダー 6">
            <a:extLst>
              <a:ext uri="{FF2B5EF4-FFF2-40B4-BE49-F238E27FC236}">
                <a16:creationId xmlns:a16="http://schemas.microsoft.com/office/drawing/2014/main" id="{3A7CD980-B979-D626-EF2E-49BEDC8AA0A8}"/>
              </a:ext>
            </a:extLst>
          </p:cNvPr>
          <p:cNvSpPr>
            <a:spLocks noGrp="1"/>
          </p:cNvSpPr>
          <p:nvPr>
            <p:ph idx="1"/>
          </p:nvPr>
        </p:nvSpPr>
        <p:spPr>
          <a:xfrm>
            <a:off x="1654865" y="2658944"/>
            <a:ext cx="8882270" cy="2368826"/>
          </a:xfrm>
        </p:spPr>
        <p:txBody>
          <a:bodyPr/>
          <a:lstStyle/>
          <a:p>
            <a:pPr marL="0" indent="0">
              <a:buClr>
                <a:schemeClr val="tx1">
                  <a:lumMod val="50000"/>
                  <a:lumOff val="50000"/>
                </a:schemeClr>
              </a:buClr>
              <a:buNone/>
            </a:pPr>
            <a:r>
              <a:rPr lang="ja-JP" altLang="en-US" sz="3600" u="sng" dirty="0">
                <a:solidFill>
                  <a:schemeClr val="tx1">
                    <a:lumMod val="50000"/>
                    <a:lumOff val="50000"/>
                  </a:schemeClr>
                </a:solidFill>
              </a:rPr>
              <a:t>本来の目標</a:t>
            </a:r>
            <a:r>
              <a:rPr lang="ja-JP" altLang="en-US" sz="3600" dirty="0">
                <a:solidFill>
                  <a:schemeClr val="tx1">
                    <a:lumMod val="50000"/>
                    <a:lumOff val="50000"/>
                  </a:schemeClr>
                </a:solidFill>
              </a:rPr>
              <a:t>である食品ロス削減アプリの</a:t>
            </a:r>
            <a:endParaRPr lang="en-US" altLang="ja-JP" sz="3600" dirty="0">
              <a:solidFill>
                <a:schemeClr val="tx1">
                  <a:lumMod val="50000"/>
                  <a:lumOff val="50000"/>
                </a:schemeClr>
              </a:solidFill>
            </a:endParaRPr>
          </a:p>
          <a:p>
            <a:pPr marL="0" indent="0">
              <a:buClr>
                <a:schemeClr val="tx1">
                  <a:lumMod val="50000"/>
                  <a:lumOff val="50000"/>
                </a:schemeClr>
              </a:buClr>
              <a:buNone/>
            </a:pPr>
            <a:r>
              <a:rPr lang="ja-JP" altLang="en-US" sz="3600" dirty="0">
                <a:solidFill>
                  <a:schemeClr val="tx1">
                    <a:lumMod val="50000"/>
                    <a:lumOff val="50000"/>
                  </a:schemeClr>
                </a:solidFill>
              </a:rPr>
              <a:t>作成にあたって、</a:t>
            </a:r>
            <a:r>
              <a:rPr lang="ja-JP" altLang="en-US" sz="3600" b="1" dirty="0">
                <a:solidFill>
                  <a:schemeClr val="accent1"/>
                </a:solidFill>
              </a:rPr>
              <a:t>データベースの操作</a:t>
            </a:r>
            <a:r>
              <a:rPr lang="ja-JP" altLang="en-US" sz="3600" dirty="0">
                <a:solidFill>
                  <a:schemeClr val="tx1">
                    <a:lumMod val="50000"/>
                    <a:lumOff val="50000"/>
                  </a:schemeClr>
                </a:solidFill>
              </a:rPr>
              <a:t>が</a:t>
            </a:r>
            <a:endParaRPr lang="en-US" altLang="ja-JP" sz="3600" dirty="0">
              <a:solidFill>
                <a:schemeClr val="tx1">
                  <a:lumMod val="50000"/>
                  <a:lumOff val="50000"/>
                </a:schemeClr>
              </a:solidFill>
            </a:endParaRPr>
          </a:p>
          <a:p>
            <a:pPr marL="0" indent="0">
              <a:buClr>
                <a:schemeClr val="tx1">
                  <a:lumMod val="50000"/>
                  <a:lumOff val="50000"/>
                </a:schemeClr>
              </a:buClr>
              <a:buNone/>
            </a:pPr>
            <a:r>
              <a:rPr lang="ja-JP" altLang="en-US" sz="3600" b="1" dirty="0">
                <a:solidFill>
                  <a:schemeClr val="accent1"/>
                </a:solidFill>
              </a:rPr>
              <a:t>必須</a:t>
            </a:r>
            <a:r>
              <a:rPr lang="ja-JP" altLang="en-US" sz="3600" dirty="0">
                <a:solidFill>
                  <a:schemeClr val="tx1">
                    <a:lumMod val="50000"/>
                    <a:lumOff val="50000"/>
                  </a:schemeClr>
                </a:solidFill>
              </a:rPr>
              <a:t>だと思ったため。</a:t>
            </a:r>
            <a:endParaRPr lang="en-US" altLang="ja-JP" sz="3600" dirty="0">
              <a:solidFill>
                <a:schemeClr val="tx1">
                  <a:lumMod val="50000"/>
                  <a:lumOff val="50000"/>
                </a:schemeClr>
              </a:solidFill>
            </a:endParaRPr>
          </a:p>
          <a:p>
            <a:pPr marL="0" indent="0">
              <a:buClr>
                <a:schemeClr val="tx1">
                  <a:lumMod val="50000"/>
                  <a:lumOff val="50000"/>
                </a:schemeClr>
              </a:buClr>
              <a:buNone/>
            </a:pPr>
            <a:endParaRPr lang="en-US" altLang="ja-JP" sz="3600" dirty="0">
              <a:solidFill>
                <a:schemeClr val="tx1">
                  <a:lumMod val="50000"/>
                  <a:lumOff val="50000"/>
                </a:schemeClr>
              </a:solidFill>
            </a:endParaRPr>
          </a:p>
          <a:p>
            <a:pPr marL="0" indent="0">
              <a:buClr>
                <a:schemeClr val="tx1">
                  <a:lumMod val="50000"/>
                  <a:lumOff val="50000"/>
                </a:schemeClr>
              </a:buClr>
              <a:buNone/>
            </a:pPr>
            <a:endParaRPr lang="en-US" altLang="ja-JP" sz="3600" dirty="0">
              <a:solidFill>
                <a:schemeClr val="tx1">
                  <a:lumMod val="50000"/>
                  <a:lumOff val="50000"/>
                </a:schemeClr>
              </a:solidFill>
            </a:endParaRPr>
          </a:p>
        </p:txBody>
      </p:sp>
    </p:spTree>
    <p:extLst>
      <p:ext uri="{BB962C8B-B14F-4D97-AF65-F5344CB8AC3E}">
        <p14:creationId xmlns:p14="http://schemas.microsoft.com/office/powerpoint/2010/main" val="2895319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268CCE-21BC-314C-09DA-9FB67495AA89}"/>
              </a:ext>
            </a:extLst>
          </p:cNvPr>
          <p:cNvSpPr>
            <a:spLocks noGrp="1"/>
          </p:cNvSpPr>
          <p:nvPr>
            <p:ph type="title"/>
          </p:nvPr>
        </p:nvSpPr>
        <p:spPr>
          <a:xfrm>
            <a:off x="2008672" y="381000"/>
            <a:ext cx="3706327" cy="1600124"/>
          </a:xfrm>
        </p:spPr>
        <p:txBody>
          <a:bodyPr>
            <a:noAutofit/>
          </a:bodyPr>
          <a:lstStyle/>
          <a:p>
            <a:r>
              <a:rPr kumimoji="1" lang="ja-JP" altLang="en-US" sz="4800" b="1" dirty="0">
                <a:solidFill>
                  <a:schemeClr val="tx1">
                    <a:lumMod val="50000"/>
                    <a:lumOff val="50000"/>
                  </a:schemeClr>
                </a:solidFill>
              </a:rPr>
              <a:t>開発の流れ</a:t>
            </a:r>
          </a:p>
        </p:txBody>
      </p:sp>
      <p:graphicFrame>
        <p:nvGraphicFramePr>
          <p:cNvPr id="3" name="コンテンツ プレースホルダー 2">
            <a:extLst>
              <a:ext uri="{FF2B5EF4-FFF2-40B4-BE49-F238E27FC236}">
                <a16:creationId xmlns:a16="http://schemas.microsoft.com/office/drawing/2014/main" id="{B59627E9-F5C8-B493-B175-ED1E57224D34}"/>
              </a:ext>
            </a:extLst>
          </p:cNvPr>
          <p:cNvGraphicFramePr>
            <a:graphicFrameLocks noGrp="1"/>
          </p:cNvGraphicFramePr>
          <p:nvPr>
            <p:ph idx="1"/>
            <p:extLst>
              <p:ext uri="{D42A27DB-BD31-4B8C-83A1-F6EECF244321}">
                <p14:modId xmlns:p14="http://schemas.microsoft.com/office/powerpoint/2010/main" val="1125645300"/>
              </p:ext>
            </p:extLst>
          </p:nvPr>
        </p:nvGraphicFramePr>
        <p:xfrm>
          <a:off x="2265218" y="2196247"/>
          <a:ext cx="7661564" cy="3419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21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6C117A-0D7C-890F-991F-05D281B2AA53}"/>
              </a:ext>
            </a:extLst>
          </p:cNvPr>
          <p:cNvSpPr>
            <a:spLocks noGrp="1"/>
          </p:cNvSpPr>
          <p:nvPr>
            <p:ph type="title"/>
          </p:nvPr>
        </p:nvSpPr>
        <p:spPr>
          <a:xfrm>
            <a:off x="458694" y="2766218"/>
            <a:ext cx="11274612" cy="1325563"/>
          </a:xfrm>
        </p:spPr>
        <p:txBody>
          <a:bodyPr/>
          <a:lstStyle/>
          <a:p>
            <a:pPr algn="ctr"/>
            <a:r>
              <a:rPr kumimoji="1" lang="ja-JP" altLang="en-US" sz="5400" b="1" dirty="0">
                <a:solidFill>
                  <a:schemeClr val="tx1">
                    <a:lumMod val="50000"/>
                    <a:lumOff val="50000"/>
                  </a:schemeClr>
                </a:solidFill>
              </a:rPr>
              <a:t>実機説明</a:t>
            </a:r>
          </a:p>
        </p:txBody>
      </p:sp>
    </p:spTree>
    <p:extLst>
      <p:ext uri="{BB962C8B-B14F-4D97-AF65-F5344CB8AC3E}">
        <p14:creationId xmlns:p14="http://schemas.microsoft.com/office/powerpoint/2010/main" val="1631385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7" name="Group 16">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18" name="Picture 17">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9" name="Picture 18">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graphicFrame>
        <p:nvGraphicFramePr>
          <p:cNvPr id="9" name="コンテンツ プレースホルダー 6">
            <a:extLst>
              <a:ext uri="{FF2B5EF4-FFF2-40B4-BE49-F238E27FC236}">
                <a16:creationId xmlns:a16="http://schemas.microsoft.com/office/drawing/2014/main" id="{4A3ED5DA-3FC2-E4FD-59D9-975A9F78F6B9}"/>
              </a:ext>
            </a:extLst>
          </p:cNvPr>
          <p:cNvGraphicFramePr>
            <a:graphicFrameLocks noGrp="1"/>
          </p:cNvGraphicFramePr>
          <p:nvPr>
            <p:ph idx="1"/>
            <p:extLst>
              <p:ext uri="{D42A27DB-BD31-4B8C-83A1-F6EECF244321}">
                <p14:modId xmlns:p14="http://schemas.microsoft.com/office/powerpoint/2010/main" val="3961411771"/>
              </p:ext>
            </p:extLst>
          </p:nvPr>
        </p:nvGraphicFramePr>
        <p:xfrm>
          <a:off x="836676" y="2758092"/>
          <a:ext cx="10515600" cy="3662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タイトル 1">
            <a:extLst>
              <a:ext uri="{FF2B5EF4-FFF2-40B4-BE49-F238E27FC236}">
                <a16:creationId xmlns:a16="http://schemas.microsoft.com/office/drawing/2014/main" id="{51768ED5-A9A4-375D-3E9C-889F49092958}"/>
              </a:ext>
            </a:extLst>
          </p:cNvPr>
          <p:cNvSpPr>
            <a:spLocks noGrp="1"/>
          </p:cNvSpPr>
          <p:nvPr>
            <p:ph type="title"/>
          </p:nvPr>
        </p:nvSpPr>
        <p:spPr>
          <a:xfrm>
            <a:off x="2262637" y="2070021"/>
            <a:ext cx="1888872" cy="806521"/>
          </a:xfrm>
        </p:spPr>
        <p:txBody>
          <a:bodyPr>
            <a:noAutofit/>
          </a:bodyPr>
          <a:lstStyle/>
          <a:p>
            <a:pPr algn="ctr"/>
            <a:r>
              <a:rPr kumimoji="1" lang="ja-JP" altLang="en-US" sz="4800" b="1" dirty="0">
                <a:solidFill>
                  <a:schemeClr val="tx1">
                    <a:lumMod val="50000"/>
                    <a:lumOff val="50000"/>
                  </a:schemeClr>
                </a:solidFill>
              </a:rPr>
              <a:t>感想</a:t>
            </a:r>
          </a:p>
        </p:txBody>
      </p:sp>
      <p:sp>
        <p:nvSpPr>
          <p:cNvPr id="8" name="タイトル 1">
            <a:extLst>
              <a:ext uri="{FF2B5EF4-FFF2-40B4-BE49-F238E27FC236}">
                <a16:creationId xmlns:a16="http://schemas.microsoft.com/office/drawing/2014/main" id="{E56A21B2-12EC-23A0-264C-78CA7AEC9228}"/>
              </a:ext>
            </a:extLst>
          </p:cNvPr>
          <p:cNvSpPr txBox="1">
            <a:spLocks/>
          </p:cNvSpPr>
          <p:nvPr/>
        </p:nvSpPr>
        <p:spPr>
          <a:xfrm>
            <a:off x="7742231" y="2070021"/>
            <a:ext cx="1888872" cy="806521"/>
          </a:xfrm>
          <a:prstGeom prst="rect">
            <a:avLst/>
          </a:prstGeom>
        </p:spPr>
        <p:txBody>
          <a:bodyPr lIns="109728" tIns="109728" rIns="109728" bIns="91440" anchor="ctr">
            <a:noAutofit/>
          </a:bodyPr>
          <a:lstStyle>
            <a:lvl1pPr algn="l" defTabSz="914400" rtl="0" eaLnBrk="1" latinLnBrk="0" hangingPunct="1">
              <a:lnSpc>
                <a:spcPct val="100000"/>
              </a:lnSpc>
              <a:spcBef>
                <a:spcPct val="0"/>
              </a:spcBef>
              <a:buNone/>
              <a:defRPr sz="4200" b="0" kern="1200" spc="130">
                <a:solidFill>
                  <a:schemeClr val="tx1"/>
                </a:solidFill>
                <a:latin typeface="+mj-lt"/>
                <a:ea typeface="+mj-ea"/>
                <a:cs typeface="+mj-cs"/>
              </a:defRPr>
            </a:lvl1pPr>
          </a:lstStyle>
          <a:p>
            <a:pPr algn="ctr"/>
            <a:r>
              <a:rPr lang="ja-JP" altLang="en-US" sz="4800" b="1" dirty="0">
                <a:solidFill>
                  <a:schemeClr val="tx1">
                    <a:lumMod val="50000"/>
                    <a:lumOff val="50000"/>
                  </a:schemeClr>
                </a:solidFill>
              </a:rPr>
              <a:t>反省</a:t>
            </a:r>
            <a:endParaRPr kumimoji="1" lang="ja-JP" altLang="en-US" sz="4800" b="1" dirty="0">
              <a:solidFill>
                <a:schemeClr val="tx1">
                  <a:lumMod val="50000"/>
                  <a:lumOff val="50000"/>
                </a:schemeClr>
              </a:solidFill>
            </a:endParaRPr>
          </a:p>
        </p:txBody>
      </p:sp>
      <p:sp>
        <p:nvSpPr>
          <p:cNvPr id="11" name="楕円 10">
            <a:extLst>
              <a:ext uri="{FF2B5EF4-FFF2-40B4-BE49-F238E27FC236}">
                <a16:creationId xmlns:a16="http://schemas.microsoft.com/office/drawing/2014/main" id="{6552BA6D-751D-AEC8-7FA5-716781608E90}"/>
              </a:ext>
            </a:extLst>
          </p:cNvPr>
          <p:cNvSpPr/>
          <p:nvPr/>
        </p:nvSpPr>
        <p:spPr>
          <a:xfrm>
            <a:off x="4957941" y="555330"/>
            <a:ext cx="1948070" cy="823716"/>
          </a:xfrm>
          <a:prstGeom prst="ellipse">
            <a:avLst/>
          </a:prstGeom>
          <a:solidFill>
            <a:schemeClr val="bg1">
              <a:lumMod val="75000"/>
            </a:schemeClr>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804A1592-B68A-D479-D409-2E43217A2618}"/>
              </a:ext>
            </a:extLst>
          </p:cNvPr>
          <p:cNvSpPr txBox="1"/>
          <p:nvPr/>
        </p:nvSpPr>
        <p:spPr>
          <a:xfrm>
            <a:off x="4901552" y="693595"/>
            <a:ext cx="2060847" cy="954107"/>
          </a:xfrm>
          <a:prstGeom prst="rect">
            <a:avLst/>
          </a:prstGeom>
          <a:noFill/>
        </p:spPr>
        <p:txBody>
          <a:bodyPr wrap="square" rtlCol="0">
            <a:spAutoFit/>
          </a:bodyPr>
          <a:lstStyle/>
          <a:p>
            <a:pPr algn="ctr"/>
            <a:r>
              <a:rPr lang="ja-JP" altLang="en-US" sz="2800" b="1" i="0" dirty="0">
                <a:solidFill>
                  <a:srgbClr val="FFFFFF"/>
                </a:solidFill>
                <a:effectLst/>
                <a:latin typeface="Segoe UI" panose="020B0502040204020203" pitchFamily="34" charset="0"/>
              </a:rPr>
              <a:t>造酒翔</a:t>
            </a:r>
          </a:p>
          <a:p>
            <a:pPr algn="ctr"/>
            <a:endParaRPr kumimoji="1" lang="ja-JP" altLang="en-US" sz="2800" b="1" dirty="0">
              <a:solidFill>
                <a:schemeClr val="bg1"/>
              </a:solidFill>
            </a:endParaRPr>
          </a:p>
        </p:txBody>
      </p:sp>
    </p:spTree>
    <p:extLst>
      <p:ext uri="{BB962C8B-B14F-4D97-AF65-F5344CB8AC3E}">
        <p14:creationId xmlns:p14="http://schemas.microsoft.com/office/powerpoint/2010/main" val="360381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2">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14">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0" name="Group 16">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31" name="Picture 17">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2" name="Picture 18">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タイトル 1">
            <a:extLst>
              <a:ext uri="{FF2B5EF4-FFF2-40B4-BE49-F238E27FC236}">
                <a16:creationId xmlns:a16="http://schemas.microsoft.com/office/drawing/2014/main" id="{93268CCE-21BC-314C-09DA-9FB67495AA89}"/>
              </a:ext>
            </a:extLst>
          </p:cNvPr>
          <p:cNvSpPr>
            <a:spLocks noGrp="1"/>
          </p:cNvSpPr>
          <p:nvPr>
            <p:ph type="title"/>
          </p:nvPr>
        </p:nvSpPr>
        <p:spPr>
          <a:xfrm>
            <a:off x="2272440" y="2071472"/>
            <a:ext cx="1888872" cy="806521"/>
          </a:xfrm>
        </p:spPr>
        <p:txBody>
          <a:bodyPr>
            <a:noAutofit/>
          </a:bodyPr>
          <a:lstStyle/>
          <a:p>
            <a:pPr algn="ctr"/>
            <a:r>
              <a:rPr kumimoji="1" lang="ja-JP" altLang="en-US" sz="4800" b="1" dirty="0">
                <a:solidFill>
                  <a:schemeClr val="tx1">
                    <a:lumMod val="50000"/>
                    <a:lumOff val="50000"/>
                  </a:schemeClr>
                </a:solidFill>
              </a:rPr>
              <a:t>感想</a:t>
            </a:r>
          </a:p>
        </p:txBody>
      </p:sp>
      <p:graphicFrame>
        <p:nvGraphicFramePr>
          <p:cNvPr id="33" name="コンテンツ プレースホルダー 6">
            <a:extLst>
              <a:ext uri="{FF2B5EF4-FFF2-40B4-BE49-F238E27FC236}">
                <a16:creationId xmlns:a16="http://schemas.microsoft.com/office/drawing/2014/main" id="{F88F723C-02A4-F096-F62B-D60B4000F09E}"/>
              </a:ext>
            </a:extLst>
          </p:cNvPr>
          <p:cNvGraphicFramePr>
            <a:graphicFrameLocks noGrp="1"/>
          </p:cNvGraphicFramePr>
          <p:nvPr>
            <p:ph idx="1"/>
            <p:extLst>
              <p:ext uri="{D42A27DB-BD31-4B8C-83A1-F6EECF244321}">
                <p14:modId xmlns:p14="http://schemas.microsoft.com/office/powerpoint/2010/main" val="1543420789"/>
              </p:ext>
            </p:extLst>
          </p:nvPr>
        </p:nvGraphicFramePr>
        <p:xfrm>
          <a:off x="836676" y="2760995"/>
          <a:ext cx="10515600" cy="3662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タイトル 1">
            <a:extLst>
              <a:ext uri="{FF2B5EF4-FFF2-40B4-BE49-F238E27FC236}">
                <a16:creationId xmlns:a16="http://schemas.microsoft.com/office/drawing/2014/main" id="{FEC4AE80-6B49-4A82-1884-9F435D7AF5DF}"/>
              </a:ext>
            </a:extLst>
          </p:cNvPr>
          <p:cNvSpPr txBox="1">
            <a:spLocks/>
          </p:cNvSpPr>
          <p:nvPr/>
        </p:nvSpPr>
        <p:spPr>
          <a:xfrm>
            <a:off x="7742231" y="2071472"/>
            <a:ext cx="1888872" cy="806521"/>
          </a:xfrm>
          <a:prstGeom prst="rect">
            <a:avLst/>
          </a:prstGeom>
        </p:spPr>
        <p:txBody>
          <a:bodyPr lIns="109728" tIns="109728" rIns="109728" bIns="91440" anchor="ctr">
            <a:noAutofit/>
          </a:bodyPr>
          <a:lstStyle>
            <a:lvl1pPr algn="l" defTabSz="914400" rtl="0" eaLnBrk="1" latinLnBrk="0" hangingPunct="1">
              <a:lnSpc>
                <a:spcPct val="100000"/>
              </a:lnSpc>
              <a:spcBef>
                <a:spcPct val="0"/>
              </a:spcBef>
              <a:buNone/>
              <a:defRPr sz="4200" b="0" kern="1200" spc="130">
                <a:solidFill>
                  <a:schemeClr val="tx1"/>
                </a:solidFill>
                <a:latin typeface="+mj-lt"/>
                <a:ea typeface="+mj-ea"/>
                <a:cs typeface="+mj-cs"/>
              </a:defRPr>
            </a:lvl1pPr>
          </a:lstStyle>
          <a:p>
            <a:pPr algn="ctr"/>
            <a:r>
              <a:rPr lang="ja-JP" altLang="en-US" sz="4800" b="1" dirty="0">
                <a:solidFill>
                  <a:schemeClr val="tx1">
                    <a:lumMod val="50000"/>
                    <a:lumOff val="50000"/>
                  </a:schemeClr>
                </a:solidFill>
              </a:rPr>
              <a:t>反省</a:t>
            </a:r>
            <a:endParaRPr kumimoji="1" lang="ja-JP" altLang="en-US" sz="4800" b="1" dirty="0">
              <a:solidFill>
                <a:schemeClr val="tx1">
                  <a:lumMod val="50000"/>
                  <a:lumOff val="50000"/>
                </a:schemeClr>
              </a:solidFill>
            </a:endParaRPr>
          </a:p>
        </p:txBody>
      </p:sp>
      <p:sp>
        <p:nvSpPr>
          <p:cNvPr id="5" name="楕円 4">
            <a:extLst>
              <a:ext uri="{FF2B5EF4-FFF2-40B4-BE49-F238E27FC236}">
                <a16:creationId xmlns:a16="http://schemas.microsoft.com/office/drawing/2014/main" id="{BC4A4DE8-660C-8223-B3E3-DCD294F10753}"/>
              </a:ext>
            </a:extLst>
          </p:cNvPr>
          <p:cNvSpPr/>
          <p:nvPr/>
        </p:nvSpPr>
        <p:spPr>
          <a:xfrm>
            <a:off x="4957940" y="556782"/>
            <a:ext cx="1948070" cy="823716"/>
          </a:xfrm>
          <a:prstGeom prst="ellipse">
            <a:avLst/>
          </a:prstGeom>
          <a:solidFill>
            <a:schemeClr val="bg1">
              <a:lumMod val="75000"/>
            </a:schemeClr>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3D6F9B46-A533-69D5-5927-59CD270687BA}"/>
              </a:ext>
            </a:extLst>
          </p:cNvPr>
          <p:cNvSpPr txBox="1"/>
          <p:nvPr/>
        </p:nvSpPr>
        <p:spPr>
          <a:xfrm>
            <a:off x="4901551" y="772182"/>
            <a:ext cx="2060847" cy="523220"/>
          </a:xfrm>
          <a:prstGeom prst="rect">
            <a:avLst/>
          </a:prstGeom>
          <a:noFill/>
        </p:spPr>
        <p:txBody>
          <a:bodyPr wrap="square" rtlCol="0">
            <a:spAutoFit/>
          </a:bodyPr>
          <a:lstStyle/>
          <a:p>
            <a:pPr algn="ctr"/>
            <a:r>
              <a:rPr kumimoji="1" lang="ja-JP" altLang="en-US" sz="2800" b="1" dirty="0">
                <a:solidFill>
                  <a:schemeClr val="bg1"/>
                </a:solidFill>
              </a:rPr>
              <a:t>三瓶眞</a:t>
            </a:r>
          </a:p>
        </p:txBody>
      </p:sp>
    </p:spTree>
    <p:extLst>
      <p:ext uri="{BB962C8B-B14F-4D97-AF65-F5344CB8AC3E}">
        <p14:creationId xmlns:p14="http://schemas.microsoft.com/office/powerpoint/2010/main" val="1149666983"/>
      </p:ext>
    </p:extLst>
  </p:cSld>
  <p:clrMapOvr>
    <a:masterClrMapping/>
  </p:clrMapOvr>
</p:sld>
</file>

<file path=ppt/theme/theme1.xml><?xml version="1.0" encoding="utf-8"?>
<a:theme xmlns:a="http://schemas.openxmlformats.org/drawingml/2006/main" name="DappledVTI">
  <a:themeElements>
    <a:clrScheme name="AnalogousFromLightSeed_2SEEDS">
      <a:dk1>
        <a:srgbClr val="000000"/>
      </a:dk1>
      <a:lt1>
        <a:srgbClr val="FFFFFF"/>
      </a:lt1>
      <a:dk2>
        <a:srgbClr val="413024"/>
      </a:dk2>
      <a:lt2>
        <a:srgbClr val="E2E6E8"/>
      </a:lt2>
      <a:accent1>
        <a:srgbClr val="D59164"/>
      </a:accent1>
      <a:accent2>
        <a:srgbClr val="DC8081"/>
      </a:accent2>
      <a:accent3>
        <a:srgbClr val="AFA266"/>
      </a:accent3>
      <a:accent4>
        <a:srgbClr val="52AFAF"/>
      </a:accent4>
      <a:accent5>
        <a:srgbClr val="69A8D6"/>
      </a:accent5>
      <a:accent6>
        <a:srgbClr val="6476D5"/>
      </a:accent6>
      <a:hlink>
        <a:srgbClr val="5986A5"/>
      </a:hlink>
      <a:folHlink>
        <a:srgbClr val="7F7F7F"/>
      </a:folHlink>
    </a:clrScheme>
    <a:fontScheme name="Custom 67">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a67cfbd-6809-4e89-95f0-bd42273b8b6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90CAB3CDE6697D4C9B89C6C1F6908FA9" ma:contentTypeVersion="11" ma:contentTypeDescription="新しいドキュメントを作成します。" ma:contentTypeScope="" ma:versionID="c8bca11f6a784cbfb32a40d32bd51573">
  <xsd:schema xmlns:xsd="http://www.w3.org/2001/XMLSchema" xmlns:xs="http://www.w3.org/2001/XMLSchema" xmlns:p="http://schemas.microsoft.com/office/2006/metadata/properties" xmlns:ns3="5a67cfbd-6809-4e89-95f0-bd42273b8b6a" xmlns:ns4="b44faf35-7aab-4d02-b9d6-867910cf39af" targetNamespace="http://schemas.microsoft.com/office/2006/metadata/properties" ma:root="true" ma:fieldsID="284188c3873107bdbeef8bb7a200ff01" ns3:_="" ns4:_="">
    <xsd:import namespace="5a67cfbd-6809-4e89-95f0-bd42273b8b6a"/>
    <xsd:import namespace="b44faf35-7aab-4d02-b9d6-867910cf39a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67cfbd-6809-4e89-95f0-bd42273b8b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_activity" ma:index="18"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44faf35-7aab-4d02-b9d6-867910cf39af"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SharingHintHash" ma:index="12"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28A286-A886-44B4-83F4-74AD2938C84C}">
  <ds:schemaRefs>
    <ds:schemaRef ds:uri="http://purl.org/dc/dcmitype/"/>
    <ds:schemaRef ds:uri="http://www.w3.org/XML/1998/namespace"/>
    <ds:schemaRef ds:uri="http://purl.org/dc/elements/1.1/"/>
    <ds:schemaRef ds:uri="http://purl.org/dc/terms/"/>
    <ds:schemaRef ds:uri="http://schemas.microsoft.com/office/2006/documentManagement/types"/>
    <ds:schemaRef ds:uri="b44faf35-7aab-4d02-b9d6-867910cf39af"/>
    <ds:schemaRef ds:uri="http://schemas.microsoft.com/office/infopath/2007/PartnerControls"/>
    <ds:schemaRef ds:uri="http://schemas.openxmlformats.org/package/2006/metadata/core-properties"/>
    <ds:schemaRef ds:uri="5a67cfbd-6809-4e89-95f0-bd42273b8b6a"/>
    <ds:schemaRef ds:uri="http://schemas.microsoft.com/office/2006/metadata/properties"/>
  </ds:schemaRefs>
</ds:datastoreItem>
</file>

<file path=customXml/itemProps2.xml><?xml version="1.0" encoding="utf-8"?>
<ds:datastoreItem xmlns:ds="http://schemas.openxmlformats.org/officeDocument/2006/customXml" ds:itemID="{F0A9F14C-BA7E-4803-A42E-AF3E07BB6187}">
  <ds:schemaRefs>
    <ds:schemaRef ds:uri="5a67cfbd-6809-4e89-95f0-bd42273b8b6a"/>
    <ds:schemaRef ds:uri="b44faf35-7aab-4d02-b9d6-867910cf39a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7538D35-C249-488E-A9BC-461699AEA21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1243</TotalTime>
  <Words>502</Words>
  <Application>Microsoft Office PowerPoint</Application>
  <PresentationFormat>ワイド画面</PresentationFormat>
  <Paragraphs>43</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AvenirNext LT Pro Medium</vt:lpstr>
      <vt:lpstr>Google Sans</vt:lpstr>
      <vt:lpstr>Meiryo</vt:lpstr>
      <vt:lpstr>Arial</vt:lpstr>
      <vt:lpstr>Segoe UI</vt:lpstr>
      <vt:lpstr>DappledVTI</vt:lpstr>
      <vt:lpstr>プラットフォーム開発</vt:lpstr>
      <vt:lpstr>成果物</vt:lpstr>
      <vt:lpstr>本来の目標</vt:lpstr>
      <vt:lpstr>作成の経緯</vt:lpstr>
      <vt:lpstr>今回の成果物について</vt:lpstr>
      <vt:lpstr>開発の流れ</vt:lpstr>
      <vt:lpstr>実機説明</vt:lpstr>
      <vt:lpstr>感想</vt:lpstr>
      <vt:lpstr>感想</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プラットフォーム開発</dc:title>
  <dc:creator>三瓶 眞(zeal20410064)</dc:creator>
  <cp:lastModifiedBy>三瓶 眞(zeal20410064)</cp:lastModifiedBy>
  <cp:revision>3</cp:revision>
  <dcterms:created xsi:type="dcterms:W3CDTF">2023-07-03T00:50:32Z</dcterms:created>
  <dcterms:modified xsi:type="dcterms:W3CDTF">2023-07-12T00:49:02Z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0x01010090CAB3CDE6697D4C9B89C6C1F6908FA9</vt:lpwstr>
  </property>
</Properties>
</file>