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98CD0-3FA3-4370-B13C-119C339F0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058A96-3585-40DD-8E04-1BFC6989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DE537D-8621-42BB-B977-1616C13C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7871-2E6F-4D99-B1D9-BFE41B442D45}" type="datetimeFigureOut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F22297-FC79-4A27-9393-C9B6AF20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595A83-2A8C-467C-94A3-B9ECE095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4A04-8717-42F0-B0A0-0BF16A54AA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50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8D9FD-4479-438D-8FE6-205DE0BE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C44365-4F08-410A-A19F-634AC476A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C1B44C-E6BB-441F-A8E7-BB0A98A9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7871-2E6F-4D99-B1D9-BFE41B442D45}" type="datetimeFigureOut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86C40-3156-49C7-8EAF-38759353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E8DA1-D78C-4487-AB30-16EE9E23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4A04-8717-42F0-B0A0-0BF16A54AA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8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75AB8F-160A-4C78-9D34-AE0195654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61C4FA-68DD-48BF-B3BA-4DD838B76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DBC3DE-2BBA-42E0-A651-F921CAB7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7871-2E6F-4D99-B1D9-BFE41B442D45}" type="datetimeFigureOut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C06ADB-B91E-4F89-A2A6-2F41C40B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7738D9-3D71-4580-BD43-AB9C542A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4A04-8717-42F0-B0A0-0BF16A54AA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1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37D3C-BB52-483A-AE88-1A957271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EF2FAF-00EC-4C46-9B45-D3BB0937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973CB5-4EC5-4176-A52E-A6A2E58E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7871-2E6F-4D99-B1D9-BFE41B442D45}" type="datetimeFigureOut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30EF0E-1D54-413C-A803-66D7BA45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EC1534-59FE-41BB-8E77-A60CA69A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4A04-8717-42F0-B0A0-0BF16A54AA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91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565728-0E73-4ED7-8284-4186612B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672D6A-9D81-4E7B-940C-59C96004B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3E1FE-C4DA-408F-9144-A11B8B46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7871-2E6F-4D99-B1D9-BFE41B442D45}" type="datetimeFigureOut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2CAD8-436F-4C41-8BD4-6A3C360E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B2203E-2412-4F0E-9A5C-4D9354A3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4A04-8717-42F0-B0A0-0BF16A54AA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73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2C05-1417-4F24-9E32-D7027141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3B325-71DE-4168-978E-E7028F0AB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5A1696-9D77-44BA-974A-7A9709ED1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8D36E-C3D9-4C4D-B179-1836C26F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7871-2E6F-4D99-B1D9-BFE41B442D45}" type="datetimeFigureOut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AB2655-E585-4750-80B7-56469418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36136A-31DC-4E8C-927F-E5A2F629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4A04-8717-42F0-B0A0-0BF16A54AA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17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4E58F-D68E-4BFB-A528-5E5FB03F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C81756-AE0B-4FFA-9D5D-73B2B91ED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C017BD-3951-46DD-9E28-9ECF7FE0D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BC9E11-22FE-4324-92C6-E5B7AE7DA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35810F-A077-4DFC-8DD7-2C582C511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62781D-97E1-4777-A009-5C4E460A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7871-2E6F-4D99-B1D9-BFE41B442D45}" type="datetimeFigureOut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FECF9C-DC99-4636-99BE-09A9143B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E3E545-92FC-4268-9FC6-059C056B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4A04-8717-42F0-B0A0-0BF16A54AA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65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002C0-FDC6-4DB7-B050-8B0B691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21FF95-641D-4D2C-8EAC-AB7AC3A8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7871-2E6F-4D99-B1D9-BFE41B442D45}" type="datetimeFigureOut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A114AF-359D-4283-8D12-752538CE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BD078B-B07F-4645-86B9-A6DD9898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4A04-8717-42F0-B0A0-0BF16A54AA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36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A6BD80-3F10-42FB-8034-5F380A6A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7871-2E6F-4D99-B1D9-BFE41B442D45}" type="datetimeFigureOut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6802B8-A2C3-4314-B33D-2E929150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CBF815-FE8C-4EBB-A96C-94B94F99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4A04-8717-42F0-B0A0-0BF16A54AA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63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C6A35-8509-4A4A-9A9F-2894EE8A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FD81B-B168-47DB-9C8F-B73CC105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AA25AD-CE61-407D-A16E-02E64AE12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D735B0-E139-4CD1-875C-0AA1B34D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7871-2E6F-4D99-B1D9-BFE41B442D45}" type="datetimeFigureOut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EC7274-7E96-4042-ADDC-0149A32B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9D4844-149E-4C03-9481-DC6DF2CA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4A04-8717-42F0-B0A0-0BF16A54AA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76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9DF64-D7DB-4738-A1B7-CC408036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F308B81-51B0-4318-A75D-E553D7D2D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361D1F-81D2-44BD-8DD2-BEB08EE33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2FE18-6C89-4681-BF0F-4A728913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7871-2E6F-4D99-B1D9-BFE41B442D45}" type="datetimeFigureOut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86CA96-C113-48D7-8155-AE5EE611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9F119D-9063-40C0-A3E5-0FA9186C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4A04-8717-42F0-B0A0-0BF16A54AA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35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9BA9095-F505-486D-A45D-94375A26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2416B-9D3D-414C-A3CD-A900F84F6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4332C-3FB3-49F1-BF10-87E1F4AF7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67871-2E6F-4D99-B1D9-BFE41B442D45}" type="datetimeFigureOut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C1BEDB-2199-4AD2-AA07-AFEFE645A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7889DC-E50F-47D5-AE8F-917BD0F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4A04-8717-42F0-B0A0-0BF16A54AA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86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8C0A6-0686-4BCB-9674-A39F7D72F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BF5A9C-3CED-446A-B068-2D418F183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95748D6-FD1E-4CCA-8F3E-EA211AA7EA86}"/>
              </a:ext>
            </a:extLst>
          </p:cNvPr>
          <p:cNvGrpSpPr/>
          <p:nvPr/>
        </p:nvGrpSpPr>
        <p:grpSpPr>
          <a:xfrm>
            <a:off x="951924" y="0"/>
            <a:ext cx="10288153" cy="6858000"/>
            <a:chOff x="951923" y="0"/>
            <a:chExt cx="10288153" cy="6858000"/>
          </a:xfrm>
        </p:grpSpPr>
        <p:pic>
          <p:nvPicPr>
            <p:cNvPr id="5" name="図 4" descr="戸棚, 屋内, 人, 座る が含まれている画像&#10;&#10;自動的に生成された説明">
              <a:extLst>
                <a:ext uri="{FF2B5EF4-FFF2-40B4-BE49-F238E27FC236}">
                  <a16:creationId xmlns:a16="http://schemas.microsoft.com/office/drawing/2014/main" id="{CC0EFA77-86E6-4CDA-9347-9E7951BE7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923" y="0"/>
              <a:ext cx="10288153" cy="6858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C244B9-D098-4312-9073-BF67F3498998}"/>
                </a:ext>
              </a:extLst>
            </p:cNvPr>
            <p:cNvSpPr/>
            <p:nvPr/>
          </p:nvSpPr>
          <p:spPr>
            <a:xfrm>
              <a:off x="1875108" y="534256"/>
              <a:ext cx="8441783" cy="1746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600" dirty="0">
                  <a:solidFill>
                    <a:schemeClr val="tx1"/>
                  </a:solidFill>
                  <a:latin typeface="Algerian" panose="04020705040A02060702" pitchFamily="82" charset="0"/>
                </a:rPr>
                <a:t>Work In Progress ...</a:t>
              </a:r>
              <a:endParaRPr kumimoji="1" lang="ja-JP" altLang="en-US" sz="6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85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8C0A6-0686-4BCB-9674-A39F7D72F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BF5A9C-3CED-446A-B068-2D418F183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95748D6-FD1E-4CCA-8F3E-EA211AA7EA86}"/>
              </a:ext>
            </a:extLst>
          </p:cNvPr>
          <p:cNvGrpSpPr/>
          <p:nvPr/>
        </p:nvGrpSpPr>
        <p:grpSpPr>
          <a:xfrm>
            <a:off x="951923" y="0"/>
            <a:ext cx="10288153" cy="6858000"/>
            <a:chOff x="951923" y="0"/>
            <a:chExt cx="10288153" cy="6858000"/>
          </a:xfrm>
        </p:grpSpPr>
        <p:pic>
          <p:nvPicPr>
            <p:cNvPr id="5" name="図 4" descr="戸棚, 屋内, 人, 座る が含まれている画像&#10;&#10;自動的に生成された説明">
              <a:extLst>
                <a:ext uri="{FF2B5EF4-FFF2-40B4-BE49-F238E27FC236}">
                  <a16:creationId xmlns:a16="http://schemas.microsoft.com/office/drawing/2014/main" id="{CC0EFA77-86E6-4CDA-9347-9E7951BE7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923" y="0"/>
              <a:ext cx="10288153" cy="6858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C244B9-D098-4312-9073-BF67F3498998}"/>
                </a:ext>
              </a:extLst>
            </p:cNvPr>
            <p:cNvSpPr/>
            <p:nvPr/>
          </p:nvSpPr>
          <p:spPr>
            <a:xfrm>
              <a:off x="2089788" y="1043140"/>
              <a:ext cx="8441783" cy="1746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600" dirty="0">
                  <a:solidFill>
                    <a:schemeClr val="tx1"/>
                  </a:solidFill>
                  <a:latin typeface="Algerian" panose="04020705040A02060702" pitchFamily="82" charset="0"/>
                </a:rPr>
                <a:t>Work In Progress ...</a:t>
              </a:r>
              <a:endParaRPr kumimoji="1" lang="ja-JP" altLang="en-US" sz="6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2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Algerian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 真輝人 / Makito Mori</dc:creator>
  <cp:lastModifiedBy>森 真輝人 / Makito Mori</cp:lastModifiedBy>
  <cp:revision>3</cp:revision>
  <dcterms:created xsi:type="dcterms:W3CDTF">2020-05-24T07:00:30Z</dcterms:created>
  <dcterms:modified xsi:type="dcterms:W3CDTF">2020-05-24T09:02:07Z</dcterms:modified>
</cp:coreProperties>
</file>