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1"/>
  </p:normalViewPr>
  <p:slideViewPr>
    <p:cSldViewPr snapToGrid="0" snapToObjects="1">
      <p:cViewPr varScale="1">
        <p:scale>
          <a:sx n="83" d="100"/>
          <a:sy n="83" d="100"/>
        </p:scale>
        <p:origin x="21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E5AB3-1848-9E4A-B96B-C157C8D14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45EEDFB-002E-8941-BC62-F480FBCDC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9E5C5-EEBC-6248-980A-977E8BF5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2C1FE7-CC7E-2C4D-B82F-4D9326E3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8D7789-038B-E745-906F-396FD8DF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3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B8FD6-3EFA-0044-877E-ECF6796A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8164ED-DB1A-A64F-B5BB-88C12C845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D858A-85A9-AE4C-B724-284AE0F7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860C3-A622-854E-83C0-9FA0E0F6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3B360-CBB7-1343-9739-AF536F43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2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DF4BB4-F64E-3E41-A5D0-EED29E5AB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992DD0-B7D2-FD4F-A92E-53CECB73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9235C0-74A6-B64B-8887-18768076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CDDA5E-4B19-D943-8FA8-6FF83061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AE7BD-12C0-C24D-9973-09340CA3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1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5E428-27B5-4E41-8BC9-3916D46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16E3F-173D-924B-92CD-1A8D9B3B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B41E8-BBDC-5B45-B3B1-91E62FCF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0B20E-A574-754D-84A5-875CE115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E4BFB-CD47-4A4F-AF6C-CB6020DC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9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2069C-4C56-FF45-998E-5BA7E6EC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2B93C2-E110-9F43-A407-A15D3A0D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D97E0-CA22-A94A-A99F-D461DE58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2AC58-3CF0-C749-AAA5-A028258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CC19A2-72B2-364C-9572-4B2C2266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98307-F323-0D49-A93E-BE9F708A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907B88-9B1C-734B-8325-DDA80DB25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0953C8-E0D7-1646-B949-BF5D438D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62007B-EB4E-CF44-95C1-04162B8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90F33F-EAC5-C44A-AB26-3FEDC4E2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67992C-0831-5C49-AE35-6A3027FD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38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6E562-2525-6F4F-B5FD-9DEEC05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6E8F7-C1F7-3E42-BF12-E04A71AC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F0AE34-A008-2945-80E8-0B125C6E5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E9F31E-3C00-A448-A4B6-938932965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A5A3B-90A4-1F44-AF8A-3F30C04F8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3C6A16-2453-2748-9D43-4692551D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DF08D0-56F8-3F4F-9D40-B6224E88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EBB43D-B4C7-BB49-A983-F6636573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0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D8094-F244-E84E-9964-233F299F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0709B2-9EB9-B846-8E23-5B6D0D49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A1442A-B790-D943-BCFC-60B3781A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D5DE69-9DDE-184B-98E1-93532472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7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A9A304-F469-3D4F-AA1F-EC106864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0D9FBA-9478-9C46-B0EB-7C8B591D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E25F37-D579-EC40-A985-D6E70A9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94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F6530-C1A7-B04D-A7A7-3BB5CD1F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2353C-B356-EE4B-A254-A93076EF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E4323E-338F-0F44-8C80-2F44D2571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B0D9-E987-B04B-9DBF-936FD23A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E103AE-6793-474F-8420-F5207E11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96722C-CD0F-C44F-BB39-6A2C9FD5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C1C94-BE35-EC44-96A7-25A260D2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A44B2D-6A31-4149-9B88-8070DAF3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6F9045-AE74-2F4E-A3BB-B2523C21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6E342-D6D0-8F47-BB3C-9D47F81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4305FE-C82A-E143-8EDC-222C3EE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331397-C27F-C749-9643-DD7B090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4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74B1D-6042-1545-AAE5-A1B0AEE0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A1642B-589B-3748-AE1C-B71860C2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71A6B-B1B4-D543-BFAC-3FD57D3A7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4087-0990-2643-995A-8E934CEA44D8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6F1EC-90DD-F947-844C-4B10AA5B1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086CC-209B-094E-BC7F-A8C76C242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7C24-78F4-DC40-B0A8-FC8BC965CB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65889-8114-944D-8002-9F201021B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7AF8555-A5D1-0B4E-98B6-7FC28C110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******20</a:t>
            </a:r>
            <a:endParaRPr kumimoji="1" lang="en-US" altLang="ja-JP" dirty="0"/>
          </a:p>
          <a:p>
            <a:r>
              <a:rPr lang="en-US" altLang="ja-JP" dirty="0"/>
              <a:t>M2</a:t>
            </a:r>
          </a:p>
          <a:p>
            <a:r>
              <a:rPr lang="en-US" altLang="ja-JP" dirty="0"/>
              <a:t>M.M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01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F27AB-737E-9748-82A0-7C1AB6C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BC585-EF19-6E48-964E-42BE0A3B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mktbad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4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7ECA1-5AEC-8C49-AC0D-ED25ABC1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4FC2EC-1242-1347-BF37-340250D6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https://</a:t>
            </a:r>
            <a:r>
              <a:rPr lang="en" altLang="ja-JP" dirty="0" err="1"/>
              <a:t>www.optim.co.jp</a:t>
            </a:r>
            <a:r>
              <a:rPr lang="en" altLang="ja-JP" dirty="0"/>
              <a:t>/recruit/</a:t>
            </a:r>
            <a:r>
              <a:rPr lang="en" altLang="ja-JP" dirty="0" err="1"/>
              <a:t>parttimer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8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CC7E6-8E63-6542-9AEF-71CC5E8D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</a:t>
            </a:r>
            <a:r>
              <a:rPr kumimoji="1" lang="en-US" altLang="ja-JP" dirty="0"/>
              <a:t>	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F7AC3-CBA1-5744-9747-7097DDC5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明日までに一旦プログラムを書き上げたいなぁ</a:t>
            </a:r>
          </a:p>
        </p:txBody>
      </p:sp>
    </p:spTree>
    <p:extLst>
      <p:ext uri="{BB962C8B-B14F-4D97-AF65-F5344CB8AC3E}">
        <p14:creationId xmlns:p14="http://schemas.microsoft.com/office/powerpoint/2010/main" val="41640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Macintosh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進捗報告</vt:lpstr>
      <vt:lpstr>自己紹介</vt:lpstr>
      <vt:lpstr>研究</vt:lpstr>
      <vt:lpstr>今後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17573020</dc:creator>
  <cp:lastModifiedBy>17573020</cp:lastModifiedBy>
  <cp:revision>9</cp:revision>
  <dcterms:created xsi:type="dcterms:W3CDTF">2018-04-12T03:32:48Z</dcterms:created>
  <dcterms:modified xsi:type="dcterms:W3CDTF">2018-04-12T03:43:42Z</dcterms:modified>
</cp:coreProperties>
</file>