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c9542350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c9542350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c9542350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4c9542350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c9542350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4c9542350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c9542350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4c9542350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c9542350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4c9542350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c9542350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c9542350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c9542350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c9542350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c9542350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c9542350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c9542350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4c9542350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c954235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c954235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c9542350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c9542350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c9542350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c9542350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4c9542350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4c9542350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c9542350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c9542350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c9542350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c9542350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c9542350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4c9542350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c9542350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c9542350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Soroban DeFi with Artificial Intelligence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616400"/>
            <a:ext cx="8520600" cy="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50" y="803775"/>
            <a:ext cx="3853100" cy="30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5475" y="436900"/>
            <a:ext cx="4923550" cy="4051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9775" y="152400"/>
            <a:ext cx="57622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b="1" lang="en-GB" sz="1900">
                <a:solidFill>
                  <a:srgbClr val="4A86E8"/>
                </a:solidFill>
                <a:highlight>
                  <a:schemeClr val="lt1"/>
                </a:highlight>
              </a:rPr>
              <a:t>Process Flows: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DAO query the data from the blockchain for training.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The initial weights value and bias value as encrypted(initially zero)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Split into chunks, and send to the peers.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Peers will train the model, and return to the dataset providers.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By the way, Consensus algorithm itself checking internally the integrity of mod values, if anything changes training will be stopped.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Finally, data providers taking aggregation of all output provided by the input.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b="1" lang="en-GB" sz="1900">
                <a:solidFill>
                  <a:srgbClr val="4A86E8"/>
                </a:solidFill>
                <a:highlight>
                  <a:schemeClr val="lt1"/>
                </a:highlight>
              </a:rPr>
              <a:t>Where the calculations are done?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These calculations are done by the consensus algorithm we developed.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Consensus Algorithm takes number as input and encrypt.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These encrypted numbers are only read by algorithm with the help of fermat’s table.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These fermat’s table are not same for all ML/AI training, as the data owners keeps on changing the prime numbers, these are randomly shuffled.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When we have large prime numbers, and prime factors are the mod input, it is nearly impossible to find the original numbers.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Moreover, it operates on plain numbers, inside the algorithm.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Let’s see some demo!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b="1" lang="en-GB" sz="1900">
                <a:solidFill>
                  <a:srgbClr val="4A86E8"/>
                </a:solidFill>
                <a:highlight>
                  <a:schemeClr val="lt1"/>
                </a:highlight>
              </a:rPr>
              <a:t>Our Algorithm is still in progress :-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It can perform all operation to some certain digits, it is not optimized for floating numbers and ‘E’ notation numbers.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It is high level language implementation. We can optimize into more efficient code by doing some bit manipulation and all.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We can make it fast by storing frequent numbers and encrypted strings in stack to reduce the access 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7"/>
          <p:cNvPicPr preferRelativeResize="0"/>
          <p:nvPr/>
        </p:nvPicPr>
        <p:blipFill rotWithShape="1">
          <a:blip r:embed="rId3">
            <a:alphaModFix/>
          </a:blip>
          <a:srcRect b="3810" l="2110" r="-2109" t="-3810"/>
          <a:stretch/>
        </p:blipFill>
        <p:spPr>
          <a:xfrm>
            <a:off x="122450" y="272175"/>
            <a:ext cx="3905501" cy="412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2600" y="182350"/>
            <a:ext cx="417502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672"/>
              <a:buFont typeface="Arial"/>
              <a:buNone/>
            </a:pPr>
            <a:r>
              <a:rPr lang="en-GB" sz="2320">
                <a:solidFill>
                  <a:srgbClr val="4A86E8"/>
                </a:solidFill>
              </a:rPr>
              <a:t>Way to run the project:</a:t>
            </a:r>
            <a:endParaRPr sz="232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2672"/>
              <a:buNone/>
            </a:pPr>
            <a:r>
              <a:t/>
            </a:r>
            <a:endParaRPr sz="2320">
              <a:solidFill>
                <a:srgbClr val="4A86E8"/>
              </a:solidFill>
            </a:endParaRPr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Just install vscode, and live server extension.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Install the all the requirements packages, from the file requirements.txt which is inside the pythonSDK folder. Just run pip3 install -r requirements.txt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Install Soroban CLI from the official Soroban docs.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 have three contracts folder, chat, defi and sb-token. Just enter into all the folder and run =&gt; “</a:t>
            </a:r>
            <a:r>
              <a:rPr lang="en-GB"/>
              <a:t>cargo test”</a:t>
            </a:r>
            <a:r>
              <a:rPr lang="en-GB"/>
              <a:t>, “soroban contract build” commands.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start the frontend, just open the frontend folder in vs code, and select init.html file, you can find the “Go Live” option in the </a:t>
            </a:r>
            <a:r>
              <a:rPr lang="en-GB"/>
              <a:t>right</a:t>
            </a:r>
            <a:r>
              <a:rPr lang="en-GB"/>
              <a:t> corner. Click that, it will start the front end.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672"/>
              <a:buFont typeface="Arial"/>
              <a:buNone/>
            </a:pPr>
            <a:r>
              <a:rPr lang="en-GB" sz="2320">
                <a:solidFill>
                  <a:srgbClr val="4A86E8"/>
                </a:solidFill>
              </a:rPr>
              <a:t>Way to run the project:</a:t>
            </a:r>
            <a:endParaRPr sz="232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run the backend, just enter into  the pythonSDK folder.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Note that, create account in pinata and create API keys and fill in the .flaskenv file. Otherwise it will leads to some errors.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After filling flaskenv file, just run command “flask run –debug”. It will start the backend API services.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 just trained the Borrow approval ML training with some duplicate data and </a:t>
            </a:r>
            <a:r>
              <a:rPr lang="en-GB"/>
              <a:t>straightforward</a:t>
            </a:r>
            <a:r>
              <a:rPr lang="en-GB"/>
              <a:t> without using </a:t>
            </a:r>
            <a:r>
              <a:rPr lang="en-GB"/>
              <a:t>the</a:t>
            </a:r>
            <a:r>
              <a:rPr lang="en-GB"/>
              <a:t> DAO I mentioned, just because to understand the workflow.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20">
                <a:solidFill>
                  <a:srgbClr val="4A86E8"/>
                </a:solidFill>
              </a:rPr>
              <a:t>Way to run the project:</a:t>
            </a:r>
            <a:endParaRPr sz="232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run the ML </a:t>
            </a:r>
            <a:r>
              <a:rPr lang="en-GB"/>
              <a:t>training in DAO with peer, open 6 Six terminals, navigate to network folder.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Because, 1 for server and other 5 is peers. It is socket programming. But in real time blockchain network we don’t need a server.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Start the server by “python3 server.py”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Press 1 to start the server, it will start listening.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Start the peers by “python3 client.py”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Press 1 to start peers, it will automatically start syncing.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the server, press 2 for training. You can see all peers receiving the chunks and started training and return the model weights.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220">
                <a:solidFill>
                  <a:srgbClr val="4A86E8"/>
                </a:solidFill>
              </a:rPr>
              <a:t>Project Outline:</a:t>
            </a:r>
            <a:endParaRPr sz="2220">
              <a:solidFill>
                <a:srgbClr val="4A86E8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8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As we all know, blockchain is the one of the sophisticated technology to store our data and other things in very safest manner.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this project, I created the DeFi application using Soroban Smart contract with Artificial Intelligence, which gives intelligence to the smart contracts.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can create the intelligent DeFi Application to reduce the workload of the blockchain.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 that, we going to employ the DAO(Decentralized Autonomous Organization) to train our dataset with more security.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operate DAO, I introduce the new consensus Algorithm called “Proof of Web”.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220">
                <a:solidFill>
                  <a:srgbClr val="4A86E8"/>
                </a:solidFill>
              </a:rPr>
              <a:t>Modules Included:</a:t>
            </a:r>
            <a:endParaRPr sz="2220">
              <a:solidFill>
                <a:srgbClr val="4A86E8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Deploying Contracts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Lending and borrowing (with AI)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Decentralized Chatting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Concept of DAO with Proof of Web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235500" y="174750"/>
            <a:ext cx="205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A86E8"/>
                </a:solidFill>
              </a:rPr>
              <a:t>Workflow</a:t>
            </a:r>
            <a:r>
              <a:rPr lang="en-GB">
                <a:solidFill>
                  <a:srgbClr val="4A86E8"/>
                </a:solidFill>
              </a:rPr>
              <a:t> Diagram: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73" name="Google Shape;73;p16"/>
          <p:cNvSpPr/>
          <p:nvPr/>
        </p:nvSpPr>
        <p:spPr>
          <a:xfrm>
            <a:off x="349450" y="812925"/>
            <a:ext cx="1542300" cy="72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Deploying Contract</a:t>
            </a:r>
            <a:endParaRPr sz="1100"/>
          </a:p>
        </p:txBody>
      </p:sp>
      <p:sp>
        <p:nvSpPr>
          <p:cNvPr id="74" name="Google Shape;74;p16"/>
          <p:cNvSpPr/>
          <p:nvPr/>
        </p:nvSpPr>
        <p:spPr>
          <a:xfrm>
            <a:off x="2667125" y="812925"/>
            <a:ext cx="1542300" cy="72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Initialize Lender with some tokens</a:t>
            </a:r>
            <a:endParaRPr sz="1100"/>
          </a:p>
        </p:txBody>
      </p:sp>
      <p:sp>
        <p:nvSpPr>
          <p:cNvPr id="75" name="Google Shape;75;p16"/>
          <p:cNvSpPr/>
          <p:nvPr/>
        </p:nvSpPr>
        <p:spPr>
          <a:xfrm>
            <a:off x="4984800" y="812925"/>
            <a:ext cx="1542300" cy="72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Depositing tokens to the Liquidity Pool</a:t>
            </a:r>
            <a:endParaRPr sz="1100"/>
          </a:p>
        </p:txBody>
      </p:sp>
      <p:sp>
        <p:nvSpPr>
          <p:cNvPr id="76" name="Google Shape;76;p16"/>
          <p:cNvSpPr/>
          <p:nvPr/>
        </p:nvSpPr>
        <p:spPr>
          <a:xfrm>
            <a:off x="7195700" y="2074550"/>
            <a:ext cx="1542300" cy="72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Borrower Borrowing token </a:t>
            </a:r>
            <a:endParaRPr sz="1100"/>
          </a:p>
        </p:txBody>
      </p:sp>
      <p:cxnSp>
        <p:nvCxnSpPr>
          <p:cNvPr id="77" name="Google Shape;77;p16"/>
          <p:cNvCxnSpPr>
            <a:stCxn id="73" idx="3"/>
            <a:endCxn id="74" idx="1"/>
          </p:cNvCxnSpPr>
          <p:nvPr/>
        </p:nvCxnSpPr>
        <p:spPr>
          <a:xfrm>
            <a:off x="1891750" y="1177575"/>
            <a:ext cx="77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6"/>
          <p:cNvCxnSpPr>
            <a:stCxn id="74" idx="3"/>
            <a:endCxn id="75" idx="1"/>
          </p:cNvCxnSpPr>
          <p:nvPr/>
        </p:nvCxnSpPr>
        <p:spPr>
          <a:xfrm>
            <a:off x="4209425" y="1177575"/>
            <a:ext cx="77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6"/>
          <p:cNvCxnSpPr>
            <a:endCxn id="76" idx="1"/>
          </p:cNvCxnSpPr>
          <p:nvPr/>
        </p:nvCxnSpPr>
        <p:spPr>
          <a:xfrm>
            <a:off x="6527000" y="1177700"/>
            <a:ext cx="668700" cy="126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6"/>
          <p:cNvSpPr/>
          <p:nvPr/>
        </p:nvSpPr>
        <p:spPr>
          <a:xfrm>
            <a:off x="531825" y="2571750"/>
            <a:ext cx="3852000" cy="26325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155CC"/>
                </a:solidFill>
              </a:rPr>
              <a:t>DAO</a:t>
            </a:r>
            <a:endParaRPr>
              <a:solidFill>
                <a:srgbClr val="1155CC"/>
              </a:solidFill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Cross check the Borrower’s eligibility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Send Chat messages to the IPFS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Train the AI model with Proof of Web</a:t>
            </a:r>
            <a:endParaRPr/>
          </a:p>
        </p:txBody>
      </p:sp>
      <p:cxnSp>
        <p:nvCxnSpPr>
          <p:cNvPr id="81" name="Google Shape;81;p16"/>
          <p:cNvCxnSpPr>
            <a:stCxn id="76" idx="1"/>
            <a:endCxn id="80" idx="5"/>
          </p:cNvCxnSpPr>
          <p:nvPr/>
        </p:nvCxnSpPr>
        <p:spPr>
          <a:xfrm flipH="1">
            <a:off x="4383800" y="2439200"/>
            <a:ext cx="2811900" cy="111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6"/>
          <p:cNvSpPr/>
          <p:nvPr/>
        </p:nvSpPr>
        <p:spPr>
          <a:xfrm>
            <a:off x="6192800" y="3670025"/>
            <a:ext cx="1542300" cy="72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Chatting can draw way for decentralized chatting with IPFS</a:t>
            </a:r>
            <a:endParaRPr sz="1100"/>
          </a:p>
        </p:txBody>
      </p:sp>
      <p:cxnSp>
        <p:nvCxnSpPr>
          <p:cNvPr id="83" name="Google Shape;83;p16"/>
          <p:cNvCxnSpPr>
            <a:stCxn id="82" idx="1"/>
            <a:endCxn id="80" idx="5"/>
          </p:cNvCxnSpPr>
          <p:nvPr/>
        </p:nvCxnSpPr>
        <p:spPr>
          <a:xfrm rot="10800000">
            <a:off x="4383800" y="3558875"/>
            <a:ext cx="1809000" cy="47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Concept of DAO(Proof of Web)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650" y="100000"/>
            <a:ext cx="8210475" cy="48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463" y="94913"/>
            <a:ext cx="7765075" cy="495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525" y="70050"/>
            <a:ext cx="6847851" cy="454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163" y="129925"/>
            <a:ext cx="7229675" cy="456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