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00722D-8B3C-4505-80E9-EC93390E500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200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3351600"/>
            <a:ext cx="907200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894CAC0-5C0E-4E2B-BC31-7FB4CC29B08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442692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68000"/>
            <a:ext cx="442692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3351600"/>
            <a:ext cx="442692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680" y="3351600"/>
            <a:ext cx="442692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0147E9-8C4B-4B3F-8D95-032918590EE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292104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560" y="1368000"/>
            <a:ext cx="292104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9120" y="1368000"/>
            <a:ext cx="292104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3351600"/>
            <a:ext cx="292104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560" y="3351600"/>
            <a:ext cx="292104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9120" y="3351600"/>
            <a:ext cx="292104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01D0FC-AFC0-4B18-B79C-EB4F8E473C0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573F73-9C2D-4A47-9440-1FA797CE0E0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47EA50F-4563-4C5D-9D97-EE8C81AEA77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442692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368000"/>
            <a:ext cx="442692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F1660C-80B9-4B2B-B9DB-13E057C3CC7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62E7F6-58BB-41F7-BFDC-EB04A476C8A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376000" y="216000"/>
            <a:ext cx="5328000" cy="333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37E80F-8BF4-4662-BDB1-D9EDC3C796C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442692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68000"/>
            <a:ext cx="442692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3351600"/>
            <a:ext cx="442692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B9A2B4-72BF-4053-8080-B0C34B7DE5D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442692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68000"/>
            <a:ext cx="442692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680" y="3351600"/>
            <a:ext cx="442692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D63E8B-CC6C-4469-AEA8-E23B25F72CE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442692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68000"/>
            <a:ext cx="442692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351600"/>
            <a:ext cx="907200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F4F3DE-1166-445F-9FE7-0B3B790F98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0000" cy="567000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87000"/>
          </a:bodyPr>
          <a:p>
            <a:pPr algn="ctr">
              <a:buNone/>
            </a:pPr>
            <a:r>
              <a:rPr b="0" lang="en-IN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IN" sz="21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504000" y="5328000"/>
            <a:ext cx="2348280" cy="22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47360" y="5328000"/>
            <a:ext cx="3195000" cy="22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227360" y="5328000"/>
            <a:ext cx="2348280" cy="22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53F0F0D3-D773-4B98-B6F0-C19F5E4AC8FB}" type="slidenum">
              <a:rPr b="0" lang="en-IN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subTitle"/>
          </p:nvPr>
        </p:nvSpPr>
        <p:spPr>
          <a:xfrm>
            <a:off x="540000" y="1080000"/>
            <a:ext cx="907200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3200" spc="-1" strike="noStrike">
                <a:solidFill>
                  <a:srgbClr val="ffffff"/>
                </a:solidFill>
                <a:latin typeface="Arial"/>
              </a:rPr>
              <a:t>Welcome to </a:t>
            </a: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buNone/>
            </a:pPr>
            <a:r>
              <a:rPr b="0" lang="en-IN" sz="3200" spc="-1" strike="noStrike">
                <a:solidFill>
                  <a:srgbClr val="ffffff"/>
                </a:solidFill>
                <a:latin typeface="Arial"/>
              </a:rPr>
              <a:t>Theta Game World</a:t>
            </a: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1417680" y="179640"/>
            <a:ext cx="7582320" cy="540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540000" y="1080000"/>
            <a:ext cx="907200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3200" spc="-1" strike="noStrike">
                <a:solidFill>
                  <a:srgbClr val="ffffff"/>
                </a:solidFill>
                <a:latin typeface="Arial"/>
              </a:rPr>
              <a:t>Our Relayer Network </a:t>
            </a: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buNone/>
            </a:pPr>
            <a:r>
              <a:rPr b="0" lang="en-IN" sz="3200" spc="-1" strike="noStrike">
                <a:solidFill>
                  <a:srgbClr val="ffffff"/>
                </a:solidFill>
                <a:latin typeface="Arial"/>
              </a:rPr>
              <a:t>Comes into picture...</a:t>
            </a: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2109240" y="1080000"/>
            <a:ext cx="5990760" cy="346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1260000" y="264600"/>
            <a:ext cx="7560000" cy="5315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540000" y="1080000"/>
            <a:ext cx="907200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3200" spc="-1" strike="noStrike">
                <a:solidFill>
                  <a:srgbClr val="ffffff"/>
                </a:solidFill>
                <a:latin typeface="Arial"/>
              </a:rPr>
              <a:t>Demo</a:t>
            </a: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2024-07-30T12:57:06Z</dcterms:created>
  <dc:creator/>
  <dc:description/>
  <dc:language>en-IN</dc:language>
  <cp:lastModifiedBy/>
  <dcterms:modified xsi:type="dcterms:W3CDTF">2024-07-30T15:16:19Z</dcterms:modified>
  <cp:revision>2</cp:revision>
  <dc:subject/>
  <dc:title>Metropolis</dc:title>
</cp:coreProperties>
</file>