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5CD7C81-7D9E-4492-A475-B3BBD9D0B5F8}" v="4" dt="2025-06-17T05:34:52.69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5" d="100"/>
          <a:sy n="55" d="100"/>
        </p:scale>
        <p:origin x="84" y="30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6/11/relationships/changesInfo" Target="changesInfos/changesInfo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cah Too" userId="d21d968e-d01a-4cd7-828d-68d0bf8985a9" providerId="ADAL" clId="{55CD7C81-7D9E-4492-A475-B3BBD9D0B5F8}"/>
    <pc:docChg chg="undo custSel modSld">
      <pc:chgData name="Micah Too" userId="d21d968e-d01a-4cd7-828d-68d0bf8985a9" providerId="ADAL" clId="{55CD7C81-7D9E-4492-A475-B3BBD9D0B5F8}" dt="2025-06-17T05:38:57.160" v="85" actId="26606"/>
      <pc:docMkLst>
        <pc:docMk/>
      </pc:docMkLst>
      <pc:sldChg chg="addSp modSp mod setBg addAnim">
        <pc:chgData name="Micah Too" userId="d21d968e-d01a-4cd7-828d-68d0bf8985a9" providerId="ADAL" clId="{55CD7C81-7D9E-4492-A475-B3BBD9D0B5F8}" dt="2025-06-17T05:35:09.222" v="48"/>
        <pc:sldMkLst>
          <pc:docMk/>
          <pc:sldMk cId="0" sldId="256"/>
        </pc:sldMkLst>
        <pc:spChg chg="mod">
          <ac:chgData name="Micah Too" userId="d21d968e-d01a-4cd7-828d-68d0bf8985a9" providerId="ADAL" clId="{55CD7C81-7D9E-4492-A475-B3BBD9D0B5F8}" dt="2025-06-17T05:35:09.212" v="46" actId="26606"/>
          <ac:spMkLst>
            <pc:docMk/>
            <pc:sldMk cId="0" sldId="256"/>
            <ac:spMk id="2" creationId="{00000000-0000-0000-0000-000000000000}"/>
          </ac:spMkLst>
        </pc:spChg>
        <pc:spChg chg="mod">
          <ac:chgData name="Micah Too" userId="d21d968e-d01a-4cd7-828d-68d0bf8985a9" providerId="ADAL" clId="{55CD7C81-7D9E-4492-A475-B3BBD9D0B5F8}" dt="2025-06-17T05:35:09.212" v="46" actId="26606"/>
          <ac:spMkLst>
            <pc:docMk/>
            <pc:sldMk cId="0" sldId="256"/>
            <ac:spMk id="3" creationId="{00000000-0000-0000-0000-000000000000}"/>
          </ac:spMkLst>
        </pc:spChg>
        <pc:spChg chg="add">
          <ac:chgData name="Micah Too" userId="d21d968e-d01a-4cd7-828d-68d0bf8985a9" providerId="ADAL" clId="{55CD7C81-7D9E-4492-A475-B3BBD9D0B5F8}" dt="2025-06-17T05:35:09.212" v="46" actId="26606"/>
          <ac:spMkLst>
            <pc:docMk/>
            <pc:sldMk cId="0" sldId="256"/>
            <ac:spMk id="13" creationId="{2D2FAE71-B8B1-4745-A59A-A88D3FE4835B}"/>
          </ac:spMkLst>
        </pc:spChg>
        <pc:spChg chg="add">
          <ac:chgData name="Micah Too" userId="d21d968e-d01a-4cd7-828d-68d0bf8985a9" providerId="ADAL" clId="{55CD7C81-7D9E-4492-A475-B3BBD9D0B5F8}" dt="2025-06-17T05:35:09.212" v="46" actId="26606"/>
          <ac:spMkLst>
            <pc:docMk/>
            <pc:sldMk cId="0" sldId="256"/>
            <ac:spMk id="15" creationId="{E4C67344-C816-4380-85F7-CCFD7F8BAAB3}"/>
          </ac:spMkLst>
        </pc:spChg>
        <pc:spChg chg="add">
          <ac:chgData name="Micah Too" userId="d21d968e-d01a-4cd7-828d-68d0bf8985a9" providerId="ADAL" clId="{55CD7C81-7D9E-4492-A475-B3BBD9D0B5F8}" dt="2025-06-17T05:35:09.212" v="46" actId="26606"/>
          <ac:spMkLst>
            <pc:docMk/>
            <pc:sldMk cId="0" sldId="256"/>
            <ac:spMk id="17" creationId="{5A0B04CD-E5BD-4922-BE66-2D5B3A0DEF43}"/>
          </ac:spMkLst>
        </pc:spChg>
        <pc:spChg chg="add">
          <ac:chgData name="Micah Too" userId="d21d968e-d01a-4cd7-828d-68d0bf8985a9" providerId="ADAL" clId="{55CD7C81-7D9E-4492-A475-B3BBD9D0B5F8}" dt="2025-06-17T05:35:09.212" v="46" actId="26606"/>
          <ac:spMkLst>
            <pc:docMk/>
            <pc:sldMk cId="0" sldId="256"/>
            <ac:spMk id="19" creationId="{CF4C9BE8-5C78-476D-9042-ECD8BE635E2C}"/>
          </ac:spMkLst>
        </pc:spChg>
        <pc:spChg chg="add">
          <ac:chgData name="Micah Too" userId="d21d968e-d01a-4cd7-828d-68d0bf8985a9" providerId="ADAL" clId="{55CD7C81-7D9E-4492-A475-B3BBD9D0B5F8}" dt="2025-06-17T05:35:09.212" v="46" actId="26606"/>
          <ac:spMkLst>
            <pc:docMk/>
            <pc:sldMk cId="0" sldId="256"/>
            <ac:spMk id="21" creationId="{7D6A31B3-BF49-4DB2-8306-DD2E4B889765}"/>
          </ac:spMkLst>
        </pc:spChg>
        <pc:spChg chg="add">
          <ac:chgData name="Micah Too" userId="d21d968e-d01a-4cd7-828d-68d0bf8985a9" providerId="ADAL" clId="{55CD7C81-7D9E-4492-A475-B3BBD9D0B5F8}" dt="2025-06-17T05:35:09.212" v="46" actId="26606"/>
          <ac:spMkLst>
            <pc:docMk/>
            <pc:sldMk cId="0" sldId="256"/>
            <ac:spMk id="23" creationId="{A903E87B-DD97-4095-B106-3218D6AF7F44}"/>
          </ac:spMkLst>
        </pc:spChg>
        <pc:spChg chg="add">
          <ac:chgData name="Micah Too" userId="d21d968e-d01a-4cd7-828d-68d0bf8985a9" providerId="ADAL" clId="{55CD7C81-7D9E-4492-A475-B3BBD9D0B5F8}" dt="2025-06-17T05:35:09.212" v="46" actId="26606"/>
          <ac:spMkLst>
            <pc:docMk/>
            <pc:sldMk cId="0" sldId="256"/>
            <ac:spMk id="25" creationId="{954CB26F-45F0-4288-A3B1-32535127B98A}"/>
          </ac:spMkLst>
        </pc:spChg>
        <pc:picChg chg="add">
          <ac:chgData name="Micah Too" userId="d21d968e-d01a-4cd7-828d-68d0bf8985a9" providerId="ADAL" clId="{55CD7C81-7D9E-4492-A475-B3BBD9D0B5F8}" dt="2025-06-17T05:35:09.212" v="46" actId="26606"/>
          <ac:picMkLst>
            <pc:docMk/>
            <pc:sldMk cId="0" sldId="256"/>
            <ac:picMk id="5" creationId="{CAFCF482-FFCC-C39D-EA4F-1E300EB6D9A0}"/>
          </ac:picMkLst>
        </pc:picChg>
      </pc:sldChg>
      <pc:sldChg chg="addSp delSp modSp mod setBg setClrOvrMap">
        <pc:chgData name="Micah Too" userId="d21d968e-d01a-4cd7-828d-68d0bf8985a9" providerId="ADAL" clId="{55CD7C81-7D9E-4492-A475-B3BBD9D0B5F8}" dt="2025-06-17T05:38:57.160" v="85" actId="26606"/>
        <pc:sldMkLst>
          <pc:docMk/>
          <pc:sldMk cId="0" sldId="257"/>
        </pc:sldMkLst>
        <pc:spChg chg="mod">
          <ac:chgData name="Micah Too" userId="d21d968e-d01a-4cd7-828d-68d0bf8985a9" providerId="ADAL" clId="{55CD7C81-7D9E-4492-A475-B3BBD9D0B5F8}" dt="2025-06-17T05:38:57.160" v="85" actId="26606"/>
          <ac:spMkLst>
            <pc:docMk/>
            <pc:sldMk cId="0" sldId="257"/>
            <ac:spMk id="2" creationId="{00000000-0000-0000-0000-000000000000}"/>
          </ac:spMkLst>
        </pc:spChg>
        <pc:spChg chg="add del mod">
          <ac:chgData name="Micah Too" userId="d21d968e-d01a-4cd7-828d-68d0bf8985a9" providerId="ADAL" clId="{55CD7C81-7D9E-4492-A475-B3BBD9D0B5F8}" dt="2025-06-17T05:38:57.160" v="85" actId="26606"/>
          <ac:spMkLst>
            <pc:docMk/>
            <pc:sldMk cId="0" sldId="257"/>
            <ac:spMk id="3" creationId="{00000000-0000-0000-0000-000000000000}"/>
          </ac:spMkLst>
        </pc:spChg>
        <pc:spChg chg="add del">
          <ac:chgData name="Micah Too" userId="d21d968e-d01a-4cd7-828d-68d0bf8985a9" providerId="ADAL" clId="{55CD7C81-7D9E-4492-A475-B3BBD9D0B5F8}" dt="2025-06-17T05:38:26.701" v="76" actId="26606"/>
          <ac:spMkLst>
            <pc:docMk/>
            <pc:sldMk cId="0" sldId="257"/>
            <ac:spMk id="9" creationId="{3BCB5F6A-9EB0-40B0-9D13-3023E9A20508}"/>
          </ac:spMkLst>
        </pc:spChg>
        <pc:spChg chg="add del">
          <ac:chgData name="Micah Too" userId="d21d968e-d01a-4cd7-828d-68d0bf8985a9" providerId="ADAL" clId="{55CD7C81-7D9E-4492-A475-B3BBD9D0B5F8}" dt="2025-06-17T05:38:42.191" v="80" actId="26606"/>
          <ac:spMkLst>
            <pc:docMk/>
            <pc:sldMk cId="0" sldId="257"/>
            <ac:spMk id="13" creationId="{0D36BD5A-BF22-48CD-8A55-28B19177CE42}"/>
          </ac:spMkLst>
        </pc:spChg>
        <pc:spChg chg="add del">
          <ac:chgData name="Micah Too" userId="d21d968e-d01a-4cd7-828d-68d0bf8985a9" providerId="ADAL" clId="{55CD7C81-7D9E-4492-A475-B3BBD9D0B5F8}" dt="2025-06-17T05:38:36.829" v="78" actId="26606"/>
          <ac:spMkLst>
            <pc:docMk/>
            <pc:sldMk cId="0" sldId="257"/>
            <ac:spMk id="21" creationId="{80265050-FD84-47EF-A163-6A481836C14E}"/>
          </ac:spMkLst>
        </pc:spChg>
        <pc:spChg chg="add del">
          <ac:chgData name="Micah Too" userId="d21d968e-d01a-4cd7-828d-68d0bf8985a9" providerId="ADAL" clId="{55CD7C81-7D9E-4492-A475-B3BBD9D0B5F8}" dt="2025-06-17T05:38:36.829" v="78" actId="26606"/>
          <ac:spMkLst>
            <pc:docMk/>
            <pc:sldMk cId="0" sldId="257"/>
            <ac:spMk id="22" creationId="{DE77CD7A-FE9E-475D-BF9C-78183B0B1BAC}"/>
          </ac:spMkLst>
        </pc:spChg>
        <pc:spChg chg="add del">
          <ac:chgData name="Micah Too" userId="d21d968e-d01a-4cd7-828d-68d0bf8985a9" providerId="ADAL" clId="{55CD7C81-7D9E-4492-A475-B3BBD9D0B5F8}" dt="2025-06-17T05:38:42.191" v="80" actId="26606"/>
          <ac:spMkLst>
            <pc:docMk/>
            <pc:sldMk cId="0" sldId="257"/>
            <ac:spMk id="25" creationId="{4D7B8F8F-4528-4480-AFA3-A006195F5AAC}"/>
          </ac:spMkLst>
        </pc:spChg>
        <pc:spChg chg="add del">
          <ac:chgData name="Micah Too" userId="d21d968e-d01a-4cd7-828d-68d0bf8985a9" providerId="ADAL" clId="{55CD7C81-7D9E-4492-A475-B3BBD9D0B5F8}" dt="2025-06-17T05:38:42.191" v="80" actId="26606"/>
          <ac:spMkLst>
            <pc:docMk/>
            <pc:sldMk cId="0" sldId="257"/>
            <ac:spMk id="26" creationId="{4F8B2185-AE38-43EA-9FA9-E5378AD730D2}"/>
          </ac:spMkLst>
        </pc:spChg>
        <pc:spChg chg="add del">
          <ac:chgData name="Micah Too" userId="d21d968e-d01a-4cd7-828d-68d0bf8985a9" providerId="ADAL" clId="{55CD7C81-7D9E-4492-A475-B3BBD9D0B5F8}" dt="2025-06-17T05:38:53.271" v="82" actId="26606"/>
          <ac:spMkLst>
            <pc:docMk/>
            <pc:sldMk cId="0" sldId="257"/>
            <ac:spMk id="29" creationId="{80265050-FD84-47EF-A163-6A481836C14E}"/>
          </ac:spMkLst>
        </pc:spChg>
        <pc:spChg chg="add del">
          <ac:chgData name="Micah Too" userId="d21d968e-d01a-4cd7-828d-68d0bf8985a9" providerId="ADAL" clId="{55CD7C81-7D9E-4492-A475-B3BBD9D0B5F8}" dt="2025-06-17T05:38:53.271" v="82" actId="26606"/>
          <ac:spMkLst>
            <pc:docMk/>
            <pc:sldMk cId="0" sldId="257"/>
            <ac:spMk id="32" creationId="{DE77CD7A-FE9E-475D-BF9C-78183B0B1BAC}"/>
          </ac:spMkLst>
        </pc:spChg>
        <pc:spChg chg="add">
          <ac:chgData name="Micah Too" userId="d21d968e-d01a-4cd7-828d-68d0bf8985a9" providerId="ADAL" clId="{55CD7C81-7D9E-4492-A475-B3BBD9D0B5F8}" dt="2025-06-17T05:38:57.160" v="85" actId="26606"/>
          <ac:spMkLst>
            <pc:docMk/>
            <pc:sldMk cId="0" sldId="257"/>
            <ac:spMk id="37" creationId="{80265050-FD84-47EF-A163-6A481836C14E}"/>
          </ac:spMkLst>
        </pc:spChg>
        <pc:spChg chg="add">
          <ac:chgData name="Micah Too" userId="d21d968e-d01a-4cd7-828d-68d0bf8985a9" providerId="ADAL" clId="{55CD7C81-7D9E-4492-A475-B3BBD9D0B5F8}" dt="2025-06-17T05:38:57.160" v="85" actId="26606"/>
          <ac:spMkLst>
            <pc:docMk/>
            <pc:sldMk cId="0" sldId="257"/>
            <ac:spMk id="40" creationId="{DE77CD7A-FE9E-475D-BF9C-78183B0B1BAC}"/>
          </ac:spMkLst>
        </pc:spChg>
        <pc:grpChg chg="add del">
          <ac:chgData name="Micah Too" userId="d21d968e-d01a-4cd7-828d-68d0bf8985a9" providerId="ADAL" clId="{55CD7C81-7D9E-4492-A475-B3BBD9D0B5F8}" dt="2025-06-17T05:38:36.829" v="78" actId="26606"/>
          <ac:grpSpMkLst>
            <pc:docMk/>
            <pc:sldMk cId="0" sldId="257"/>
            <ac:grpSpMk id="11" creationId="{A11B064D-F4EB-4312-AEEA-6AFDB257E7C6}"/>
          </ac:grpSpMkLst>
        </pc:grpChg>
        <pc:grpChg chg="add del">
          <ac:chgData name="Micah Too" userId="d21d968e-d01a-4cd7-828d-68d0bf8985a9" providerId="ADAL" clId="{55CD7C81-7D9E-4492-A475-B3BBD9D0B5F8}" dt="2025-06-17T05:38:53.271" v="82" actId="26606"/>
          <ac:grpSpMkLst>
            <pc:docMk/>
            <pc:sldMk cId="0" sldId="257"/>
            <ac:grpSpMk id="30" creationId="{A11B064D-F4EB-4312-AEEA-6AFDB257E7C6}"/>
          </ac:grpSpMkLst>
        </pc:grpChg>
        <pc:grpChg chg="add">
          <ac:chgData name="Micah Too" userId="d21d968e-d01a-4cd7-828d-68d0bf8985a9" providerId="ADAL" clId="{55CD7C81-7D9E-4492-A475-B3BBD9D0B5F8}" dt="2025-06-17T05:38:57.160" v="85" actId="26606"/>
          <ac:grpSpMkLst>
            <pc:docMk/>
            <pc:sldMk cId="0" sldId="257"/>
            <ac:grpSpMk id="38" creationId="{A11B064D-F4EB-4312-AEEA-6AFDB257E7C6}"/>
          </ac:grpSpMkLst>
        </pc:grpChg>
        <pc:graphicFrameChg chg="add del">
          <ac:chgData name="Micah Too" userId="d21d968e-d01a-4cd7-828d-68d0bf8985a9" providerId="ADAL" clId="{55CD7C81-7D9E-4492-A475-B3BBD9D0B5F8}" dt="2025-06-17T05:38:36.829" v="78" actId="26606"/>
          <ac:graphicFrameMkLst>
            <pc:docMk/>
            <pc:sldMk cId="0" sldId="257"/>
            <ac:graphicFrameMk id="23" creationId="{DB12B224-6D3D-CEE9-9AD4-F715CB7E955F}"/>
          </ac:graphicFrameMkLst>
        </pc:graphicFrameChg>
        <pc:graphicFrameChg chg="add del">
          <ac:chgData name="Micah Too" userId="d21d968e-d01a-4cd7-828d-68d0bf8985a9" providerId="ADAL" clId="{55CD7C81-7D9E-4492-A475-B3BBD9D0B5F8}" dt="2025-06-17T05:38:42.191" v="80" actId="26606"/>
          <ac:graphicFrameMkLst>
            <pc:docMk/>
            <pc:sldMk cId="0" sldId="257"/>
            <ac:graphicFrameMk id="27" creationId="{F831AB04-1703-CA2D-30D7-C89FFEAD5C92}"/>
          </ac:graphicFrameMkLst>
        </pc:graphicFrameChg>
        <pc:graphicFrameChg chg="add del">
          <ac:chgData name="Micah Too" userId="d21d968e-d01a-4cd7-828d-68d0bf8985a9" providerId="ADAL" clId="{55CD7C81-7D9E-4492-A475-B3BBD9D0B5F8}" dt="2025-06-17T05:38:53.271" v="82" actId="26606"/>
          <ac:graphicFrameMkLst>
            <pc:docMk/>
            <pc:sldMk cId="0" sldId="257"/>
            <ac:graphicFrameMk id="33" creationId="{DC5ACBDB-12D0-7ACE-C301-8FE40E5D8D34}"/>
          </ac:graphicFrameMkLst>
        </pc:graphicFrameChg>
        <pc:graphicFrameChg chg="add del">
          <ac:chgData name="Micah Too" userId="d21d968e-d01a-4cd7-828d-68d0bf8985a9" providerId="ADAL" clId="{55CD7C81-7D9E-4492-A475-B3BBD9D0B5F8}" dt="2025-06-17T05:38:57.131" v="84" actId="26606"/>
          <ac:graphicFrameMkLst>
            <pc:docMk/>
            <pc:sldMk cId="0" sldId="257"/>
            <ac:graphicFrameMk id="35" creationId="{723D68CF-5F88-04DA-26EC-AD76D5B1B60A}"/>
          </ac:graphicFrameMkLst>
        </pc:graphicFrameChg>
        <pc:graphicFrameChg chg="add">
          <ac:chgData name="Micah Too" userId="d21d968e-d01a-4cd7-828d-68d0bf8985a9" providerId="ADAL" clId="{55CD7C81-7D9E-4492-A475-B3BBD9D0B5F8}" dt="2025-06-17T05:38:57.160" v="85" actId="26606"/>
          <ac:graphicFrameMkLst>
            <pc:docMk/>
            <pc:sldMk cId="0" sldId="257"/>
            <ac:graphicFrameMk id="41" creationId="{DC5ACBDB-12D0-7ACE-C301-8FE40E5D8D34}"/>
          </ac:graphicFrameMkLst>
        </pc:graphicFrameChg>
        <pc:picChg chg="add del">
          <ac:chgData name="Micah Too" userId="d21d968e-d01a-4cd7-828d-68d0bf8985a9" providerId="ADAL" clId="{55CD7C81-7D9E-4492-A475-B3BBD9D0B5F8}" dt="2025-06-17T05:38:26.701" v="76" actId="26606"/>
          <ac:picMkLst>
            <pc:docMk/>
            <pc:sldMk cId="0" sldId="257"/>
            <ac:picMk id="5" creationId="{C65CA0FF-CBF6-B65F-AA05-E90825DD9B2F}"/>
          </ac:picMkLst>
        </pc:picChg>
      </pc:sldChg>
      <pc:sldChg chg="addSp delSp modSp mod setBg">
        <pc:chgData name="Micah Too" userId="d21d968e-d01a-4cd7-828d-68d0bf8985a9" providerId="ADAL" clId="{55CD7C81-7D9E-4492-A475-B3BBD9D0B5F8}" dt="2025-06-17T05:26:54.424" v="40" actId="14100"/>
        <pc:sldMkLst>
          <pc:docMk/>
          <pc:sldMk cId="0" sldId="258"/>
        </pc:sldMkLst>
        <pc:spChg chg="del mod">
          <ac:chgData name="Micah Too" userId="d21d968e-d01a-4cd7-828d-68d0bf8985a9" providerId="ADAL" clId="{55CD7C81-7D9E-4492-A475-B3BBD9D0B5F8}" dt="2025-06-17T05:23:38.831" v="18" actId="478"/>
          <ac:spMkLst>
            <pc:docMk/>
            <pc:sldMk cId="0" sldId="258"/>
            <ac:spMk id="2" creationId="{00000000-0000-0000-0000-000000000000}"/>
          </ac:spMkLst>
        </pc:spChg>
        <pc:spChg chg="add del">
          <ac:chgData name="Micah Too" userId="d21d968e-d01a-4cd7-828d-68d0bf8985a9" providerId="ADAL" clId="{55CD7C81-7D9E-4492-A475-B3BBD9D0B5F8}" dt="2025-06-17T05:26:39.647" v="36" actId="26606"/>
          <ac:spMkLst>
            <pc:docMk/>
            <pc:sldMk cId="0" sldId="258"/>
            <ac:spMk id="11" creationId="{32BC26D8-82FB-445E-AA49-62A77D7C1EE0}"/>
          </ac:spMkLst>
        </pc:spChg>
        <pc:spChg chg="add del">
          <ac:chgData name="Micah Too" userId="d21d968e-d01a-4cd7-828d-68d0bf8985a9" providerId="ADAL" clId="{55CD7C81-7D9E-4492-A475-B3BBD9D0B5F8}" dt="2025-06-17T05:26:39.647" v="36" actId="26606"/>
          <ac:spMkLst>
            <pc:docMk/>
            <pc:sldMk cId="0" sldId="258"/>
            <ac:spMk id="13" creationId="{CB44330D-EA18-4254-AA95-EB49948539B8}"/>
          </ac:spMkLst>
        </pc:spChg>
        <pc:picChg chg="add del mod">
          <ac:chgData name="Micah Too" userId="d21d968e-d01a-4cd7-828d-68d0bf8985a9" providerId="ADAL" clId="{55CD7C81-7D9E-4492-A475-B3BBD9D0B5F8}" dt="2025-06-17T05:26:09.709" v="28" actId="478"/>
          <ac:picMkLst>
            <pc:docMk/>
            <pc:sldMk cId="0" sldId="258"/>
            <ac:picMk id="4" creationId="{A377BD8C-341D-574D-65DA-7CC86667D397}"/>
          </ac:picMkLst>
        </pc:picChg>
        <pc:picChg chg="add mod">
          <ac:chgData name="Micah Too" userId="d21d968e-d01a-4cd7-828d-68d0bf8985a9" providerId="ADAL" clId="{55CD7C81-7D9E-4492-A475-B3BBD9D0B5F8}" dt="2025-06-17T05:26:54.424" v="40" actId="14100"/>
          <ac:picMkLst>
            <pc:docMk/>
            <pc:sldMk cId="0" sldId="258"/>
            <ac:picMk id="6" creationId="{C29E8C32-B01C-6E4D-C996-0F660C5F5DF1}"/>
          </ac:picMkLst>
        </pc:picChg>
      </pc:sldChg>
      <pc:sldChg chg="addSp delSp modSp mod setBg">
        <pc:chgData name="Micah Too" userId="d21d968e-d01a-4cd7-828d-68d0bf8985a9" providerId="ADAL" clId="{55CD7C81-7D9E-4492-A475-B3BBD9D0B5F8}" dt="2025-06-17T05:36:33.384" v="63" actId="26606"/>
        <pc:sldMkLst>
          <pc:docMk/>
          <pc:sldMk cId="0" sldId="259"/>
        </pc:sldMkLst>
        <pc:spChg chg="mod">
          <ac:chgData name="Micah Too" userId="d21d968e-d01a-4cd7-828d-68d0bf8985a9" providerId="ADAL" clId="{55CD7C81-7D9E-4492-A475-B3BBD9D0B5F8}" dt="2025-06-17T05:36:33.384" v="63" actId="26606"/>
          <ac:spMkLst>
            <pc:docMk/>
            <pc:sldMk cId="0" sldId="259"/>
            <ac:spMk id="2" creationId="{00000000-0000-0000-0000-000000000000}"/>
          </ac:spMkLst>
        </pc:spChg>
        <pc:spChg chg="add del mod">
          <ac:chgData name="Micah Too" userId="d21d968e-d01a-4cd7-828d-68d0bf8985a9" providerId="ADAL" clId="{55CD7C81-7D9E-4492-A475-B3BBD9D0B5F8}" dt="2025-06-17T05:36:33.384" v="63" actId="26606"/>
          <ac:spMkLst>
            <pc:docMk/>
            <pc:sldMk cId="0" sldId="259"/>
            <ac:spMk id="3" creationId="{00000000-0000-0000-0000-000000000000}"/>
          </ac:spMkLst>
        </pc:spChg>
        <pc:spChg chg="add del">
          <ac:chgData name="Micah Too" userId="d21d968e-d01a-4cd7-828d-68d0bf8985a9" providerId="ADAL" clId="{55CD7C81-7D9E-4492-A475-B3BBD9D0B5F8}" dt="2025-06-17T05:36:33.355" v="62" actId="26606"/>
          <ac:spMkLst>
            <pc:docMk/>
            <pc:sldMk cId="0" sldId="259"/>
            <ac:spMk id="9" creationId="{4D7B8F8F-4528-4480-AFA3-A006195F5AAC}"/>
          </ac:spMkLst>
        </pc:spChg>
        <pc:spChg chg="add del">
          <ac:chgData name="Micah Too" userId="d21d968e-d01a-4cd7-828d-68d0bf8985a9" providerId="ADAL" clId="{55CD7C81-7D9E-4492-A475-B3BBD9D0B5F8}" dt="2025-06-17T05:36:33.355" v="62" actId="26606"/>
          <ac:spMkLst>
            <pc:docMk/>
            <pc:sldMk cId="0" sldId="259"/>
            <ac:spMk id="11" creationId="{4F8B2185-AE38-43EA-9FA9-E5378AD730D2}"/>
          </ac:spMkLst>
        </pc:spChg>
        <pc:spChg chg="add del">
          <ac:chgData name="Micah Too" userId="d21d968e-d01a-4cd7-828d-68d0bf8985a9" providerId="ADAL" clId="{55CD7C81-7D9E-4492-A475-B3BBD9D0B5F8}" dt="2025-06-17T05:36:33.355" v="62" actId="26606"/>
          <ac:spMkLst>
            <pc:docMk/>
            <pc:sldMk cId="0" sldId="259"/>
            <ac:spMk id="13" creationId="{0D36BD5A-BF22-48CD-8A55-28B19177CE42}"/>
          </ac:spMkLst>
        </pc:spChg>
        <pc:spChg chg="add">
          <ac:chgData name="Micah Too" userId="d21d968e-d01a-4cd7-828d-68d0bf8985a9" providerId="ADAL" clId="{55CD7C81-7D9E-4492-A475-B3BBD9D0B5F8}" dt="2025-06-17T05:36:33.384" v="63" actId="26606"/>
          <ac:spMkLst>
            <pc:docMk/>
            <pc:sldMk cId="0" sldId="259"/>
            <ac:spMk id="21" creationId="{80265050-FD84-47EF-A163-6A481836C14E}"/>
          </ac:spMkLst>
        </pc:spChg>
        <pc:spChg chg="add">
          <ac:chgData name="Micah Too" userId="d21d968e-d01a-4cd7-828d-68d0bf8985a9" providerId="ADAL" clId="{55CD7C81-7D9E-4492-A475-B3BBD9D0B5F8}" dt="2025-06-17T05:36:33.384" v="63" actId="26606"/>
          <ac:spMkLst>
            <pc:docMk/>
            <pc:sldMk cId="0" sldId="259"/>
            <ac:spMk id="22" creationId="{DE77CD7A-FE9E-475D-BF9C-78183B0B1BAC}"/>
          </ac:spMkLst>
        </pc:spChg>
        <pc:grpChg chg="add">
          <ac:chgData name="Micah Too" userId="d21d968e-d01a-4cd7-828d-68d0bf8985a9" providerId="ADAL" clId="{55CD7C81-7D9E-4492-A475-B3BBD9D0B5F8}" dt="2025-06-17T05:36:33.384" v="63" actId="26606"/>
          <ac:grpSpMkLst>
            <pc:docMk/>
            <pc:sldMk cId="0" sldId="259"/>
            <ac:grpSpMk id="23" creationId="{A11B064D-F4EB-4312-AEEA-6AFDB257E7C6}"/>
          </ac:grpSpMkLst>
        </pc:grpChg>
        <pc:graphicFrameChg chg="add del">
          <ac:chgData name="Micah Too" userId="d21d968e-d01a-4cd7-828d-68d0bf8985a9" providerId="ADAL" clId="{55CD7C81-7D9E-4492-A475-B3BBD9D0B5F8}" dt="2025-06-17T05:36:33.355" v="62" actId="26606"/>
          <ac:graphicFrameMkLst>
            <pc:docMk/>
            <pc:sldMk cId="0" sldId="259"/>
            <ac:graphicFrameMk id="5" creationId="{4FF6DD60-4C70-8D6A-8E3B-22654287C101}"/>
          </ac:graphicFrameMkLst>
        </pc:graphicFrameChg>
        <pc:graphicFrameChg chg="add">
          <ac:chgData name="Micah Too" userId="d21d968e-d01a-4cd7-828d-68d0bf8985a9" providerId="ADAL" clId="{55CD7C81-7D9E-4492-A475-B3BBD9D0B5F8}" dt="2025-06-17T05:36:33.384" v="63" actId="26606"/>
          <ac:graphicFrameMkLst>
            <pc:docMk/>
            <pc:sldMk cId="0" sldId="259"/>
            <ac:graphicFrameMk id="25" creationId="{A463C686-7DDA-2A5B-BEE3-9F9CA704E780}"/>
          </ac:graphicFrameMkLst>
        </pc:graphicFrameChg>
      </pc:sldChg>
      <pc:sldChg chg="addSp delSp modSp mod setBg">
        <pc:chgData name="Micah Too" userId="d21d968e-d01a-4cd7-828d-68d0bf8985a9" providerId="ADAL" clId="{55CD7C81-7D9E-4492-A475-B3BBD9D0B5F8}" dt="2025-06-17T05:38:02.248" v="74" actId="113"/>
        <pc:sldMkLst>
          <pc:docMk/>
          <pc:sldMk cId="0" sldId="260"/>
        </pc:sldMkLst>
        <pc:spChg chg="mod">
          <ac:chgData name="Micah Too" userId="d21d968e-d01a-4cd7-828d-68d0bf8985a9" providerId="ADAL" clId="{55CD7C81-7D9E-4492-A475-B3BBD9D0B5F8}" dt="2025-06-17T05:37:37.598" v="70" actId="26606"/>
          <ac:spMkLst>
            <pc:docMk/>
            <pc:sldMk cId="0" sldId="260"/>
            <ac:spMk id="2" creationId="{00000000-0000-0000-0000-000000000000}"/>
          </ac:spMkLst>
        </pc:spChg>
        <pc:spChg chg="add del mod">
          <ac:chgData name="Micah Too" userId="d21d968e-d01a-4cd7-828d-68d0bf8985a9" providerId="ADAL" clId="{55CD7C81-7D9E-4492-A475-B3BBD9D0B5F8}" dt="2025-06-17T05:37:37.598" v="70" actId="26606"/>
          <ac:spMkLst>
            <pc:docMk/>
            <pc:sldMk cId="0" sldId="260"/>
            <ac:spMk id="3" creationId="{00000000-0000-0000-0000-000000000000}"/>
          </ac:spMkLst>
        </pc:spChg>
        <pc:spChg chg="add del">
          <ac:chgData name="Micah Too" userId="d21d968e-d01a-4cd7-828d-68d0bf8985a9" providerId="ADAL" clId="{55CD7C81-7D9E-4492-A475-B3BBD9D0B5F8}" dt="2025-06-17T05:37:24.571" v="65" actId="26606"/>
          <ac:spMkLst>
            <pc:docMk/>
            <pc:sldMk cId="0" sldId="260"/>
            <ac:spMk id="9" creationId="{4D7B8F8F-4528-4480-AFA3-A006195F5AAC}"/>
          </ac:spMkLst>
        </pc:spChg>
        <pc:spChg chg="add del">
          <ac:chgData name="Micah Too" userId="d21d968e-d01a-4cd7-828d-68d0bf8985a9" providerId="ADAL" clId="{55CD7C81-7D9E-4492-A475-B3BBD9D0B5F8}" dt="2025-06-17T05:37:24.571" v="65" actId="26606"/>
          <ac:spMkLst>
            <pc:docMk/>
            <pc:sldMk cId="0" sldId="260"/>
            <ac:spMk id="11" creationId="{4F8B2185-AE38-43EA-9FA9-E5378AD730D2}"/>
          </ac:spMkLst>
        </pc:spChg>
        <pc:spChg chg="add del">
          <ac:chgData name="Micah Too" userId="d21d968e-d01a-4cd7-828d-68d0bf8985a9" providerId="ADAL" clId="{55CD7C81-7D9E-4492-A475-B3BBD9D0B5F8}" dt="2025-06-17T05:37:24.571" v="65" actId="26606"/>
          <ac:spMkLst>
            <pc:docMk/>
            <pc:sldMk cId="0" sldId="260"/>
            <ac:spMk id="13" creationId="{0D36BD5A-BF22-48CD-8A55-28B19177CE42}"/>
          </ac:spMkLst>
        </pc:spChg>
        <pc:spChg chg="add">
          <ac:chgData name="Micah Too" userId="d21d968e-d01a-4cd7-828d-68d0bf8985a9" providerId="ADAL" clId="{55CD7C81-7D9E-4492-A475-B3BBD9D0B5F8}" dt="2025-06-17T05:37:37.598" v="70" actId="26606"/>
          <ac:spMkLst>
            <pc:docMk/>
            <pc:sldMk cId="0" sldId="260"/>
            <ac:spMk id="19" creationId="{31896C80-2069-4431-9C19-83B913734490}"/>
          </ac:spMkLst>
        </pc:spChg>
        <pc:spChg chg="add">
          <ac:chgData name="Micah Too" userId="d21d968e-d01a-4cd7-828d-68d0bf8985a9" providerId="ADAL" clId="{55CD7C81-7D9E-4492-A475-B3BBD9D0B5F8}" dt="2025-06-17T05:37:37.598" v="70" actId="26606"/>
          <ac:spMkLst>
            <pc:docMk/>
            <pc:sldMk cId="0" sldId="260"/>
            <ac:spMk id="21" creationId="{BF120A21-0841-4823-B0C4-28AEBCEF9B78}"/>
          </ac:spMkLst>
        </pc:spChg>
        <pc:spChg chg="add mod">
          <ac:chgData name="Micah Too" userId="d21d968e-d01a-4cd7-828d-68d0bf8985a9" providerId="ADAL" clId="{55CD7C81-7D9E-4492-A475-B3BBD9D0B5F8}" dt="2025-06-17T05:38:02.248" v="74" actId="113"/>
          <ac:spMkLst>
            <pc:docMk/>
            <pc:sldMk cId="0" sldId="260"/>
            <ac:spMk id="22" creationId="{00000000-0000-0000-0000-000000000000}"/>
          </ac:spMkLst>
        </pc:spChg>
        <pc:spChg chg="add">
          <ac:chgData name="Micah Too" userId="d21d968e-d01a-4cd7-828d-68d0bf8985a9" providerId="ADAL" clId="{55CD7C81-7D9E-4492-A475-B3BBD9D0B5F8}" dt="2025-06-17T05:37:37.598" v="70" actId="26606"/>
          <ac:spMkLst>
            <pc:docMk/>
            <pc:sldMk cId="0" sldId="260"/>
            <ac:spMk id="23" creationId="{DBB05BAE-BBD3-4289-899F-A6851503C6B0}"/>
          </ac:spMkLst>
        </pc:spChg>
        <pc:spChg chg="add">
          <ac:chgData name="Micah Too" userId="d21d968e-d01a-4cd7-828d-68d0bf8985a9" providerId="ADAL" clId="{55CD7C81-7D9E-4492-A475-B3BBD9D0B5F8}" dt="2025-06-17T05:37:37.598" v="70" actId="26606"/>
          <ac:spMkLst>
            <pc:docMk/>
            <pc:sldMk cId="0" sldId="260"/>
            <ac:spMk id="25" creationId="{9874D11C-36F5-4BBE-A490-019A54E953B0}"/>
          </ac:spMkLst>
        </pc:spChg>
        <pc:spChg chg="add">
          <ac:chgData name="Micah Too" userId="d21d968e-d01a-4cd7-828d-68d0bf8985a9" providerId="ADAL" clId="{55CD7C81-7D9E-4492-A475-B3BBD9D0B5F8}" dt="2025-06-17T05:37:37.598" v="70" actId="26606"/>
          <ac:spMkLst>
            <pc:docMk/>
            <pc:sldMk cId="0" sldId="260"/>
            <ac:spMk id="27" creationId="{3F088236-D655-4F88-B238-E16762358025}"/>
          </ac:spMkLst>
        </pc:spChg>
        <pc:spChg chg="add">
          <ac:chgData name="Micah Too" userId="d21d968e-d01a-4cd7-828d-68d0bf8985a9" providerId="ADAL" clId="{55CD7C81-7D9E-4492-A475-B3BBD9D0B5F8}" dt="2025-06-17T05:37:37.598" v="70" actId="26606"/>
          <ac:spMkLst>
            <pc:docMk/>
            <pc:sldMk cId="0" sldId="260"/>
            <ac:spMk id="28" creationId="{3DAC0C92-199E-475C-9390-119A9B027276}"/>
          </ac:spMkLst>
        </pc:spChg>
        <pc:spChg chg="add">
          <ac:chgData name="Micah Too" userId="d21d968e-d01a-4cd7-828d-68d0bf8985a9" providerId="ADAL" clId="{55CD7C81-7D9E-4492-A475-B3BBD9D0B5F8}" dt="2025-06-17T05:37:37.598" v="70" actId="26606"/>
          <ac:spMkLst>
            <pc:docMk/>
            <pc:sldMk cId="0" sldId="260"/>
            <ac:spMk id="29" creationId="{C4CFB339-0ED8-4FE2-9EF1-6D1375B8499B}"/>
          </ac:spMkLst>
        </pc:spChg>
        <pc:graphicFrameChg chg="add del">
          <ac:chgData name="Micah Too" userId="d21d968e-d01a-4cd7-828d-68d0bf8985a9" providerId="ADAL" clId="{55CD7C81-7D9E-4492-A475-B3BBD9D0B5F8}" dt="2025-06-17T05:37:24.571" v="65" actId="26606"/>
          <ac:graphicFrameMkLst>
            <pc:docMk/>
            <pc:sldMk cId="0" sldId="260"/>
            <ac:graphicFrameMk id="5" creationId="{E8418BC2-C101-8686-EC08-FF3BD1D990AD}"/>
          </ac:graphicFrameMkLst>
        </pc:graphicFrameChg>
        <pc:graphicFrameChg chg="add del">
          <ac:chgData name="Micah Too" userId="d21d968e-d01a-4cd7-828d-68d0bf8985a9" providerId="ADAL" clId="{55CD7C81-7D9E-4492-A475-B3BBD9D0B5F8}" dt="2025-06-17T05:37:26.759" v="67" actId="26606"/>
          <ac:graphicFrameMkLst>
            <pc:docMk/>
            <pc:sldMk cId="0" sldId="260"/>
            <ac:graphicFrameMk id="15" creationId="{125CD034-E966-3B65-B460-5DD78A4B8EE6}"/>
          </ac:graphicFrameMkLst>
        </pc:graphicFrameChg>
        <pc:graphicFrameChg chg="add del">
          <ac:chgData name="Micah Too" userId="d21d968e-d01a-4cd7-828d-68d0bf8985a9" providerId="ADAL" clId="{55CD7C81-7D9E-4492-A475-B3BBD9D0B5F8}" dt="2025-06-17T05:37:37.574" v="69" actId="26606"/>
          <ac:graphicFrameMkLst>
            <pc:docMk/>
            <pc:sldMk cId="0" sldId="260"/>
            <ac:graphicFrameMk id="17" creationId="{1E83D728-3803-AC1B-0F2D-6E4D5B6730F6}"/>
          </ac:graphicFrameMkLst>
        </pc:graphicFrame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93EDADC-A423-4229-A512-9609316D70F2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281C8BD-6D50-46EF-AF6E-489293219455}">
      <dgm:prSet/>
      <dgm:spPr/>
      <dgm:t>
        <a:bodyPr/>
        <a:lstStyle/>
        <a:p>
          <a:r>
            <a:rPr lang="en-US"/>
            <a:t>This network design connects two geographically separated campuses (Main and Branch) with the following features:</a:t>
          </a:r>
        </a:p>
      </dgm:t>
    </dgm:pt>
    <dgm:pt modelId="{A438DDE5-384C-40FB-91FF-EBF495750BD5}" type="parTrans" cxnId="{45B204D2-EE17-470F-B251-9340211592DE}">
      <dgm:prSet/>
      <dgm:spPr/>
      <dgm:t>
        <a:bodyPr/>
        <a:lstStyle/>
        <a:p>
          <a:endParaRPr lang="en-US"/>
        </a:p>
      </dgm:t>
    </dgm:pt>
    <dgm:pt modelId="{DBE50140-68C0-4815-B6F0-D338B5E25785}" type="sibTrans" cxnId="{45B204D2-EE17-470F-B251-9340211592DE}">
      <dgm:prSet/>
      <dgm:spPr/>
      <dgm:t>
        <a:bodyPr/>
        <a:lstStyle/>
        <a:p>
          <a:endParaRPr lang="en-US"/>
        </a:p>
      </dgm:t>
    </dgm:pt>
    <dgm:pt modelId="{D50EDD67-6EB0-4DA2-85CE-EA883D8D42FD}">
      <dgm:prSet/>
      <dgm:spPr/>
      <dgm:t>
        <a:bodyPr/>
        <a:lstStyle/>
        <a:p>
          <a:r>
            <a:rPr lang="en-US"/>
            <a:t>- Core switching infrastructure using Cisco Catalyst 3850</a:t>
          </a:r>
        </a:p>
      </dgm:t>
    </dgm:pt>
    <dgm:pt modelId="{99C260F4-009F-46E0-B81C-E3AB6426F6AD}" type="parTrans" cxnId="{94F019B7-90EE-48D0-A58F-28DC55CB6B66}">
      <dgm:prSet/>
      <dgm:spPr/>
      <dgm:t>
        <a:bodyPr/>
        <a:lstStyle/>
        <a:p>
          <a:endParaRPr lang="en-US"/>
        </a:p>
      </dgm:t>
    </dgm:pt>
    <dgm:pt modelId="{FA60EEE4-DC85-4BDB-BE04-24E211A30A8D}" type="sibTrans" cxnId="{94F019B7-90EE-48D0-A58F-28DC55CB6B66}">
      <dgm:prSet/>
      <dgm:spPr/>
      <dgm:t>
        <a:bodyPr/>
        <a:lstStyle/>
        <a:p>
          <a:endParaRPr lang="en-US"/>
        </a:p>
      </dgm:t>
    </dgm:pt>
    <dgm:pt modelId="{3A51A425-A406-4B87-B038-7A3191ED3180}">
      <dgm:prSet/>
      <dgm:spPr/>
      <dgm:t>
        <a:bodyPr/>
        <a:lstStyle/>
        <a:p>
          <a:r>
            <a:rPr lang="en-US"/>
            <a:t>- ASA 5500-X firewalls securing each campus</a:t>
          </a:r>
        </a:p>
      </dgm:t>
    </dgm:pt>
    <dgm:pt modelId="{94EC1CAA-CBB0-4E7B-B9F5-151911F23DC3}" type="parTrans" cxnId="{8CBDEF0F-D365-444D-9A4E-984E72E8BBA9}">
      <dgm:prSet/>
      <dgm:spPr/>
      <dgm:t>
        <a:bodyPr/>
        <a:lstStyle/>
        <a:p>
          <a:endParaRPr lang="en-US"/>
        </a:p>
      </dgm:t>
    </dgm:pt>
    <dgm:pt modelId="{62A1EB33-A995-444E-BE19-324EDCCC3550}" type="sibTrans" cxnId="{8CBDEF0F-D365-444D-9A4E-984E72E8BBA9}">
      <dgm:prSet/>
      <dgm:spPr/>
      <dgm:t>
        <a:bodyPr/>
        <a:lstStyle/>
        <a:p>
          <a:endParaRPr lang="en-US"/>
        </a:p>
      </dgm:t>
    </dgm:pt>
    <dgm:pt modelId="{E72D04EB-3315-4894-BF30-54B5A0558DE9}">
      <dgm:prSet/>
      <dgm:spPr/>
      <dgm:t>
        <a:bodyPr/>
        <a:lstStyle/>
        <a:p>
          <a:r>
            <a:rPr lang="en-US"/>
            <a:t>- Site-to-site IPsec VPN tunnel for secure inter-campus communication</a:t>
          </a:r>
        </a:p>
      </dgm:t>
    </dgm:pt>
    <dgm:pt modelId="{2F5C9E1D-B176-4642-8F32-3FB3EBBD9AEE}" type="parTrans" cxnId="{5B5427E9-B2B3-4594-ABBF-ECE05BC66550}">
      <dgm:prSet/>
      <dgm:spPr/>
      <dgm:t>
        <a:bodyPr/>
        <a:lstStyle/>
        <a:p>
          <a:endParaRPr lang="en-US"/>
        </a:p>
      </dgm:t>
    </dgm:pt>
    <dgm:pt modelId="{BA5B3B60-85BB-44D7-B5BF-CF54F0A84586}" type="sibTrans" cxnId="{5B5427E9-B2B3-4594-ABBF-ECE05BC66550}">
      <dgm:prSet/>
      <dgm:spPr/>
      <dgm:t>
        <a:bodyPr/>
        <a:lstStyle/>
        <a:p>
          <a:endParaRPr lang="en-US"/>
        </a:p>
      </dgm:t>
    </dgm:pt>
    <dgm:pt modelId="{3B7B98F4-1A82-4F2B-97EC-F20A10325717}">
      <dgm:prSet/>
      <dgm:spPr/>
      <dgm:t>
        <a:bodyPr/>
        <a:lstStyle/>
        <a:p>
          <a:r>
            <a:rPr lang="en-US"/>
            <a:t>- Centralized services (DHCP, DNS, FTP, SMTP, Web) in the DMZ</a:t>
          </a:r>
        </a:p>
      </dgm:t>
    </dgm:pt>
    <dgm:pt modelId="{392CE170-F9E9-4256-937D-D0CDAE3ACDF2}" type="parTrans" cxnId="{68308F78-2427-4F02-8948-F910270A7FC9}">
      <dgm:prSet/>
      <dgm:spPr/>
      <dgm:t>
        <a:bodyPr/>
        <a:lstStyle/>
        <a:p>
          <a:endParaRPr lang="en-US"/>
        </a:p>
      </dgm:t>
    </dgm:pt>
    <dgm:pt modelId="{3D57F501-BE9B-4EF7-9D21-7E8058D92939}" type="sibTrans" cxnId="{68308F78-2427-4F02-8948-F910270A7FC9}">
      <dgm:prSet/>
      <dgm:spPr/>
      <dgm:t>
        <a:bodyPr/>
        <a:lstStyle/>
        <a:p>
          <a:endParaRPr lang="en-US"/>
        </a:p>
      </dgm:t>
    </dgm:pt>
    <dgm:pt modelId="{E2C8EB61-3F60-4BD6-8D71-E661BD6F35B3}">
      <dgm:prSet/>
      <dgm:spPr/>
      <dgm:t>
        <a:bodyPr/>
        <a:lstStyle/>
        <a:p>
          <a:r>
            <a:rPr lang="en-US"/>
            <a:t>- Wireless LAN managed via a centralized WLC</a:t>
          </a:r>
        </a:p>
      </dgm:t>
    </dgm:pt>
    <dgm:pt modelId="{4AFFF68F-FF6B-4624-B01E-EB8873081D7F}" type="parTrans" cxnId="{91CD4A3B-6553-44FF-80CE-A1C709306683}">
      <dgm:prSet/>
      <dgm:spPr/>
      <dgm:t>
        <a:bodyPr/>
        <a:lstStyle/>
        <a:p>
          <a:endParaRPr lang="en-US"/>
        </a:p>
      </dgm:t>
    </dgm:pt>
    <dgm:pt modelId="{7DFB2364-EB4E-48D5-B5D0-EB459919EFD7}" type="sibTrans" cxnId="{91CD4A3B-6553-44FF-80CE-A1C709306683}">
      <dgm:prSet/>
      <dgm:spPr/>
      <dgm:t>
        <a:bodyPr/>
        <a:lstStyle/>
        <a:p>
          <a:endParaRPr lang="en-US"/>
        </a:p>
      </dgm:t>
    </dgm:pt>
    <dgm:pt modelId="{DDA2B761-6D03-4B7A-AD60-A08754C8FDA3}">
      <dgm:prSet/>
      <dgm:spPr/>
      <dgm:t>
        <a:bodyPr/>
        <a:lstStyle/>
        <a:p>
          <a:r>
            <a:rPr lang="en-US"/>
            <a:t>- VLAN segmentation for Management, LAN, WLAN, and Blackhole networks</a:t>
          </a:r>
        </a:p>
      </dgm:t>
    </dgm:pt>
    <dgm:pt modelId="{E77E6020-A450-4840-BD5D-8726A73FDCDF}" type="parTrans" cxnId="{BD1C7DE1-845C-4935-A598-C9CEBD331B9F}">
      <dgm:prSet/>
      <dgm:spPr/>
      <dgm:t>
        <a:bodyPr/>
        <a:lstStyle/>
        <a:p>
          <a:endParaRPr lang="en-US"/>
        </a:p>
      </dgm:t>
    </dgm:pt>
    <dgm:pt modelId="{81CE5052-38DB-46B5-AB0B-22FD87E516F2}" type="sibTrans" cxnId="{BD1C7DE1-845C-4935-A598-C9CEBD331B9F}">
      <dgm:prSet/>
      <dgm:spPr/>
      <dgm:t>
        <a:bodyPr/>
        <a:lstStyle/>
        <a:p>
          <a:endParaRPr lang="en-US"/>
        </a:p>
      </dgm:t>
    </dgm:pt>
    <dgm:pt modelId="{D954E657-DE55-415B-B5E4-3F840B58B975}" type="pres">
      <dgm:prSet presAssocID="{D93EDADC-A423-4229-A512-9609316D70F2}" presName="linear" presStyleCnt="0">
        <dgm:presLayoutVars>
          <dgm:animLvl val="lvl"/>
          <dgm:resizeHandles val="exact"/>
        </dgm:presLayoutVars>
      </dgm:prSet>
      <dgm:spPr/>
    </dgm:pt>
    <dgm:pt modelId="{92DC7B33-6E42-49F3-87F2-F2E07D7CB5E1}" type="pres">
      <dgm:prSet presAssocID="{F281C8BD-6D50-46EF-AF6E-489293219455}" presName="parentText" presStyleLbl="node1" presStyleIdx="0" presStyleCnt="7">
        <dgm:presLayoutVars>
          <dgm:chMax val="0"/>
          <dgm:bulletEnabled val="1"/>
        </dgm:presLayoutVars>
      </dgm:prSet>
      <dgm:spPr/>
    </dgm:pt>
    <dgm:pt modelId="{37C5F237-7273-4E99-A2D9-CAD3B34C172E}" type="pres">
      <dgm:prSet presAssocID="{DBE50140-68C0-4815-B6F0-D338B5E25785}" presName="spacer" presStyleCnt="0"/>
      <dgm:spPr/>
    </dgm:pt>
    <dgm:pt modelId="{E59022C8-5DF0-4E3F-A688-6E8C88CBB958}" type="pres">
      <dgm:prSet presAssocID="{D50EDD67-6EB0-4DA2-85CE-EA883D8D42FD}" presName="parentText" presStyleLbl="node1" presStyleIdx="1" presStyleCnt="7">
        <dgm:presLayoutVars>
          <dgm:chMax val="0"/>
          <dgm:bulletEnabled val="1"/>
        </dgm:presLayoutVars>
      </dgm:prSet>
      <dgm:spPr/>
    </dgm:pt>
    <dgm:pt modelId="{7495B2E2-8B3B-495E-9A00-6BA54B483886}" type="pres">
      <dgm:prSet presAssocID="{FA60EEE4-DC85-4BDB-BE04-24E211A30A8D}" presName="spacer" presStyleCnt="0"/>
      <dgm:spPr/>
    </dgm:pt>
    <dgm:pt modelId="{E29C21DE-3D2E-4CCB-A838-C8EECD585DAC}" type="pres">
      <dgm:prSet presAssocID="{3A51A425-A406-4B87-B038-7A3191ED3180}" presName="parentText" presStyleLbl="node1" presStyleIdx="2" presStyleCnt="7">
        <dgm:presLayoutVars>
          <dgm:chMax val="0"/>
          <dgm:bulletEnabled val="1"/>
        </dgm:presLayoutVars>
      </dgm:prSet>
      <dgm:spPr/>
    </dgm:pt>
    <dgm:pt modelId="{FB75A505-8F65-4CAC-8BC5-9B669B47EFDC}" type="pres">
      <dgm:prSet presAssocID="{62A1EB33-A995-444E-BE19-324EDCCC3550}" presName="spacer" presStyleCnt="0"/>
      <dgm:spPr/>
    </dgm:pt>
    <dgm:pt modelId="{7574CD28-3DCF-4975-9F31-B02F478A4D7D}" type="pres">
      <dgm:prSet presAssocID="{E72D04EB-3315-4894-BF30-54B5A0558DE9}" presName="parentText" presStyleLbl="node1" presStyleIdx="3" presStyleCnt="7">
        <dgm:presLayoutVars>
          <dgm:chMax val="0"/>
          <dgm:bulletEnabled val="1"/>
        </dgm:presLayoutVars>
      </dgm:prSet>
      <dgm:spPr/>
    </dgm:pt>
    <dgm:pt modelId="{BB50DD5D-6D75-4E44-87BC-0B29EE1890FF}" type="pres">
      <dgm:prSet presAssocID="{BA5B3B60-85BB-44D7-B5BF-CF54F0A84586}" presName="spacer" presStyleCnt="0"/>
      <dgm:spPr/>
    </dgm:pt>
    <dgm:pt modelId="{FEADAE97-91D5-4DD4-A7CB-E69495A9A2AF}" type="pres">
      <dgm:prSet presAssocID="{3B7B98F4-1A82-4F2B-97EC-F20A10325717}" presName="parentText" presStyleLbl="node1" presStyleIdx="4" presStyleCnt="7">
        <dgm:presLayoutVars>
          <dgm:chMax val="0"/>
          <dgm:bulletEnabled val="1"/>
        </dgm:presLayoutVars>
      </dgm:prSet>
      <dgm:spPr/>
    </dgm:pt>
    <dgm:pt modelId="{1F3C9C2E-3654-401E-8CAD-90CC08F1BC6D}" type="pres">
      <dgm:prSet presAssocID="{3D57F501-BE9B-4EF7-9D21-7E8058D92939}" presName="spacer" presStyleCnt="0"/>
      <dgm:spPr/>
    </dgm:pt>
    <dgm:pt modelId="{BC3A6945-564F-4686-B06F-B95449337902}" type="pres">
      <dgm:prSet presAssocID="{E2C8EB61-3F60-4BD6-8D71-E661BD6F35B3}" presName="parentText" presStyleLbl="node1" presStyleIdx="5" presStyleCnt="7">
        <dgm:presLayoutVars>
          <dgm:chMax val="0"/>
          <dgm:bulletEnabled val="1"/>
        </dgm:presLayoutVars>
      </dgm:prSet>
      <dgm:spPr/>
    </dgm:pt>
    <dgm:pt modelId="{8BD2E6D2-8FDC-4A1B-9B99-86C9790A5E59}" type="pres">
      <dgm:prSet presAssocID="{7DFB2364-EB4E-48D5-B5D0-EB459919EFD7}" presName="spacer" presStyleCnt="0"/>
      <dgm:spPr/>
    </dgm:pt>
    <dgm:pt modelId="{FDBECD93-31E6-43C3-8DB1-37DD6BCF93C0}" type="pres">
      <dgm:prSet presAssocID="{DDA2B761-6D03-4B7A-AD60-A08754C8FDA3}" presName="parentText" presStyleLbl="node1" presStyleIdx="6" presStyleCnt="7">
        <dgm:presLayoutVars>
          <dgm:chMax val="0"/>
          <dgm:bulletEnabled val="1"/>
        </dgm:presLayoutVars>
      </dgm:prSet>
      <dgm:spPr/>
    </dgm:pt>
  </dgm:ptLst>
  <dgm:cxnLst>
    <dgm:cxn modelId="{8CBDEF0F-D365-444D-9A4E-984E72E8BBA9}" srcId="{D93EDADC-A423-4229-A512-9609316D70F2}" destId="{3A51A425-A406-4B87-B038-7A3191ED3180}" srcOrd="2" destOrd="0" parTransId="{94EC1CAA-CBB0-4E7B-B9F5-151911F23DC3}" sibTransId="{62A1EB33-A995-444E-BE19-324EDCCC3550}"/>
    <dgm:cxn modelId="{E74A071A-AD9E-40BB-9589-ADA8A642DCF9}" type="presOf" srcId="{D50EDD67-6EB0-4DA2-85CE-EA883D8D42FD}" destId="{E59022C8-5DF0-4E3F-A688-6E8C88CBB958}" srcOrd="0" destOrd="0" presId="urn:microsoft.com/office/officeart/2005/8/layout/vList2"/>
    <dgm:cxn modelId="{CF564620-9154-4642-ABE6-F179A80E0946}" type="presOf" srcId="{3B7B98F4-1A82-4F2B-97EC-F20A10325717}" destId="{FEADAE97-91D5-4DD4-A7CB-E69495A9A2AF}" srcOrd="0" destOrd="0" presId="urn:microsoft.com/office/officeart/2005/8/layout/vList2"/>
    <dgm:cxn modelId="{AE9B7723-0CE3-40FE-840A-11C7D338B900}" type="presOf" srcId="{D93EDADC-A423-4229-A512-9609316D70F2}" destId="{D954E657-DE55-415B-B5E4-3F840B58B975}" srcOrd="0" destOrd="0" presId="urn:microsoft.com/office/officeart/2005/8/layout/vList2"/>
    <dgm:cxn modelId="{91CD4A3B-6553-44FF-80CE-A1C709306683}" srcId="{D93EDADC-A423-4229-A512-9609316D70F2}" destId="{E2C8EB61-3F60-4BD6-8D71-E661BD6F35B3}" srcOrd="5" destOrd="0" parTransId="{4AFFF68F-FF6B-4624-B01E-EB8873081D7F}" sibTransId="{7DFB2364-EB4E-48D5-B5D0-EB459919EFD7}"/>
    <dgm:cxn modelId="{590F263F-21C7-478A-881A-07F22DEB7C30}" type="presOf" srcId="{3A51A425-A406-4B87-B038-7A3191ED3180}" destId="{E29C21DE-3D2E-4CCB-A838-C8EECD585DAC}" srcOrd="0" destOrd="0" presId="urn:microsoft.com/office/officeart/2005/8/layout/vList2"/>
    <dgm:cxn modelId="{C085A448-075D-4D66-8502-EEAD6259EAB7}" type="presOf" srcId="{E2C8EB61-3F60-4BD6-8D71-E661BD6F35B3}" destId="{BC3A6945-564F-4686-B06F-B95449337902}" srcOrd="0" destOrd="0" presId="urn:microsoft.com/office/officeart/2005/8/layout/vList2"/>
    <dgm:cxn modelId="{68308F78-2427-4F02-8948-F910270A7FC9}" srcId="{D93EDADC-A423-4229-A512-9609316D70F2}" destId="{3B7B98F4-1A82-4F2B-97EC-F20A10325717}" srcOrd="4" destOrd="0" parTransId="{392CE170-F9E9-4256-937D-D0CDAE3ACDF2}" sibTransId="{3D57F501-BE9B-4EF7-9D21-7E8058D92939}"/>
    <dgm:cxn modelId="{A6B48096-0C9F-48C9-9518-F4DDE27561B6}" type="presOf" srcId="{F281C8BD-6D50-46EF-AF6E-489293219455}" destId="{92DC7B33-6E42-49F3-87F2-F2E07D7CB5E1}" srcOrd="0" destOrd="0" presId="urn:microsoft.com/office/officeart/2005/8/layout/vList2"/>
    <dgm:cxn modelId="{8F7BDD97-399E-4B19-A4ED-B9A530A79C80}" type="presOf" srcId="{DDA2B761-6D03-4B7A-AD60-A08754C8FDA3}" destId="{FDBECD93-31E6-43C3-8DB1-37DD6BCF93C0}" srcOrd="0" destOrd="0" presId="urn:microsoft.com/office/officeart/2005/8/layout/vList2"/>
    <dgm:cxn modelId="{94F019B7-90EE-48D0-A58F-28DC55CB6B66}" srcId="{D93EDADC-A423-4229-A512-9609316D70F2}" destId="{D50EDD67-6EB0-4DA2-85CE-EA883D8D42FD}" srcOrd="1" destOrd="0" parTransId="{99C260F4-009F-46E0-B81C-E3AB6426F6AD}" sibTransId="{FA60EEE4-DC85-4BDB-BE04-24E211A30A8D}"/>
    <dgm:cxn modelId="{45B204D2-EE17-470F-B251-9340211592DE}" srcId="{D93EDADC-A423-4229-A512-9609316D70F2}" destId="{F281C8BD-6D50-46EF-AF6E-489293219455}" srcOrd="0" destOrd="0" parTransId="{A438DDE5-384C-40FB-91FF-EBF495750BD5}" sibTransId="{DBE50140-68C0-4815-B6F0-D338B5E25785}"/>
    <dgm:cxn modelId="{8DBBBCDC-B56C-4ECC-9C0D-91B845698546}" type="presOf" srcId="{E72D04EB-3315-4894-BF30-54B5A0558DE9}" destId="{7574CD28-3DCF-4975-9F31-B02F478A4D7D}" srcOrd="0" destOrd="0" presId="urn:microsoft.com/office/officeart/2005/8/layout/vList2"/>
    <dgm:cxn modelId="{BD1C7DE1-845C-4935-A598-C9CEBD331B9F}" srcId="{D93EDADC-A423-4229-A512-9609316D70F2}" destId="{DDA2B761-6D03-4B7A-AD60-A08754C8FDA3}" srcOrd="6" destOrd="0" parTransId="{E77E6020-A450-4840-BD5D-8726A73FDCDF}" sibTransId="{81CE5052-38DB-46B5-AB0B-22FD87E516F2}"/>
    <dgm:cxn modelId="{5B5427E9-B2B3-4594-ABBF-ECE05BC66550}" srcId="{D93EDADC-A423-4229-A512-9609316D70F2}" destId="{E72D04EB-3315-4894-BF30-54B5A0558DE9}" srcOrd="3" destOrd="0" parTransId="{2F5C9E1D-B176-4642-8F32-3FB3EBBD9AEE}" sibTransId="{BA5B3B60-85BB-44D7-B5BF-CF54F0A84586}"/>
    <dgm:cxn modelId="{08535C91-29C6-4337-A927-8E1828343254}" type="presParOf" srcId="{D954E657-DE55-415B-B5E4-3F840B58B975}" destId="{92DC7B33-6E42-49F3-87F2-F2E07D7CB5E1}" srcOrd="0" destOrd="0" presId="urn:microsoft.com/office/officeart/2005/8/layout/vList2"/>
    <dgm:cxn modelId="{18E06AC1-9CCD-4889-83CE-16D79AD7E449}" type="presParOf" srcId="{D954E657-DE55-415B-B5E4-3F840B58B975}" destId="{37C5F237-7273-4E99-A2D9-CAD3B34C172E}" srcOrd="1" destOrd="0" presId="urn:microsoft.com/office/officeart/2005/8/layout/vList2"/>
    <dgm:cxn modelId="{F37DFD0A-D648-4768-A56E-9BE14FE4FCAD}" type="presParOf" srcId="{D954E657-DE55-415B-B5E4-3F840B58B975}" destId="{E59022C8-5DF0-4E3F-A688-6E8C88CBB958}" srcOrd="2" destOrd="0" presId="urn:microsoft.com/office/officeart/2005/8/layout/vList2"/>
    <dgm:cxn modelId="{1F6F5629-123A-4777-9218-3FAC7C642027}" type="presParOf" srcId="{D954E657-DE55-415B-B5E4-3F840B58B975}" destId="{7495B2E2-8B3B-495E-9A00-6BA54B483886}" srcOrd="3" destOrd="0" presId="urn:microsoft.com/office/officeart/2005/8/layout/vList2"/>
    <dgm:cxn modelId="{7AB614F7-0981-44C0-8673-10DBF6BCB6D1}" type="presParOf" srcId="{D954E657-DE55-415B-B5E4-3F840B58B975}" destId="{E29C21DE-3D2E-4CCB-A838-C8EECD585DAC}" srcOrd="4" destOrd="0" presId="urn:microsoft.com/office/officeart/2005/8/layout/vList2"/>
    <dgm:cxn modelId="{4CAC8B90-C919-4BEB-BC9D-663E72B191E9}" type="presParOf" srcId="{D954E657-DE55-415B-B5E4-3F840B58B975}" destId="{FB75A505-8F65-4CAC-8BC5-9B669B47EFDC}" srcOrd="5" destOrd="0" presId="urn:microsoft.com/office/officeart/2005/8/layout/vList2"/>
    <dgm:cxn modelId="{691A617A-D146-45E9-BE11-79EA2096E024}" type="presParOf" srcId="{D954E657-DE55-415B-B5E4-3F840B58B975}" destId="{7574CD28-3DCF-4975-9F31-B02F478A4D7D}" srcOrd="6" destOrd="0" presId="urn:microsoft.com/office/officeart/2005/8/layout/vList2"/>
    <dgm:cxn modelId="{44E3BA81-6E38-485C-B01D-9A78321175F1}" type="presParOf" srcId="{D954E657-DE55-415B-B5E4-3F840B58B975}" destId="{BB50DD5D-6D75-4E44-87BC-0B29EE1890FF}" srcOrd="7" destOrd="0" presId="urn:microsoft.com/office/officeart/2005/8/layout/vList2"/>
    <dgm:cxn modelId="{2DA63D7C-AC07-4BBC-9B1B-2FEC8F75ADFD}" type="presParOf" srcId="{D954E657-DE55-415B-B5E4-3F840B58B975}" destId="{FEADAE97-91D5-4DD4-A7CB-E69495A9A2AF}" srcOrd="8" destOrd="0" presId="urn:microsoft.com/office/officeart/2005/8/layout/vList2"/>
    <dgm:cxn modelId="{544263AC-4323-40CE-8DC0-CD374DBE2CB2}" type="presParOf" srcId="{D954E657-DE55-415B-B5E4-3F840B58B975}" destId="{1F3C9C2E-3654-401E-8CAD-90CC08F1BC6D}" srcOrd="9" destOrd="0" presId="urn:microsoft.com/office/officeart/2005/8/layout/vList2"/>
    <dgm:cxn modelId="{085CF323-53CD-46F0-ABAA-9467FA8B8684}" type="presParOf" srcId="{D954E657-DE55-415B-B5E4-3F840B58B975}" destId="{BC3A6945-564F-4686-B06F-B95449337902}" srcOrd="10" destOrd="0" presId="urn:microsoft.com/office/officeart/2005/8/layout/vList2"/>
    <dgm:cxn modelId="{B128BD3E-7E9C-4E54-B4F2-A685AAFF69BD}" type="presParOf" srcId="{D954E657-DE55-415B-B5E4-3F840B58B975}" destId="{8BD2E6D2-8FDC-4A1B-9B99-86C9790A5E59}" srcOrd="11" destOrd="0" presId="urn:microsoft.com/office/officeart/2005/8/layout/vList2"/>
    <dgm:cxn modelId="{7E127CA1-E05F-499E-9827-A546DFF66E20}" type="presParOf" srcId="{D954E657-DE55-415B-B5E4-3F840B58B975}" destId="{FDBECD93-31E6-43C3-8DB1-37DD6BCF93C0}" srcOrd="1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CE88DB3-51BE-4248-9F3A-B3C6A110CD4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E1B38B41-F9A9-49C2-8CE9-6B9B7B2646F1}">
      <dgm:prSet/>
      <dgm:spPr/>
      <dgm:t>
        <a:bodyPr/>
        <a:lstStyle/>
        <a:p>
          <a:r>
            <a:rPr lang="en-US"/>
            <a:t>Management: 172.16.10.0/24 (VLAN 10)</a:t>
          </a:r>
        </a:p>
      </dgm:t>
    </dgm:pt>
    <dgm:pt modelId="{D0179A50-FF07-4218-9B81-25F1B0AE4E03}" type="parTrans" cxnId="{DE6D208C-C741-4434-B5C2-53E78D7CF0F4}">
      <dgm:prSet/>
      <dgm:spPr/>
      <dgm:t>
        <a:bodyPr/>
        <a:lstStyle/>
        <a:p>
          <a:endParaRPr lang="en-US"/>
        </a:p>
      </dgm:t>
    </dgm:pt>
    <dgm:pt modelId="{D329A1F7-45E5-4414-8C99-477CAC92D875}" type="sibTrans" cxnId="{DE6D208C-C741-4434-B5C2-53E78D7CF0F4}">
      <dgm:prSet/>
      <dgm:spPr/>
      <dgm:t>
        <a:bodyPr/>
        <a:lstStyle/>
        <a:p>
          <a:endParaRPr lang="en-US"/>
        </a:p>
      </dgm:t>
    </dgm:pt>
    <dgm:pt modelId="{6E3A36F2-AE42-4AC6-BF5D-0DF8B4D8F9C7}">
      <dgm:prSet/>
      <dgm:spPr/>
      <dgm:t>
        <a:bodyPr/>
        <a:lstStyle/>
        <a:p>
          <a:r>
            <a:rPr lang="en-US"/>
            <a:t>LAN: 192.168.0.0/16 (VLAN 20)</a:t>
          </a:r>
        </a:p>
      </dgm:t>
    </dgm:pt>
    <dgm:pt modelId="{78217155-01B9-4619-B30C-A86E45848CF1}" type="parTrans" cxnId="{074453A0-C980-42BB-8948-48BB2A9A9F49}">
      <dgm:prSet/>
      <dgm:spPr/>
      <dgm:t>
        <a:bodyPr/>
        <a:lstStyle/>
        <a:p>
          <a:endParaRPr lang="en-US"/>
        </a:p>
      </dgm:t>
    </dgm:pt>
    <dgm:pt modelId="{54EFA8F4-9721-4F76-A2C8-C633A71E204C}" type="sibTrans" cxnId="{074453A0-C980-42BB-8948-48BB2A9A9F49}">
      <dgm:prSet/>
      <dgm:spPr/>
      <dgm:t>
        <a:bodyPr/>
        <a:lstStyle/>
        <a:p>
          <a:endParaRPr lang="en-US"/>
        </a:p>
      </dgm:t>
    </dgm:pt>
    <dgm:pt modelId="{2876535C-0832-4D02-8FFD-E19734975FD6}">
      <dgm:prSet/>
      <dgm:spPr/>
      <dgm:t>
        <a:bodyPr/>
        <a:lstStyle/>
        <a:p>
          <a:r>
            <a:rPr lang="en-US"/>
            <a:t>WLAN: 10.10.0.0/16 (VLAN 50)</a:t>
          </a:r>
        </a:p>
      </dgm:t>
    </dgm:pt>
    <dgm:pt modelId="{36FF29C2-1928-4938-BFC1-4391C5BB6180}" type="parTrans" cxnId="{99E56DF7-EFD6-4592-B095-B162BDC8218C}">
      <dgm:prSet/>
      <dgm:spPr/>
      <dgm:t>
        <a:bodyPr/>
        <a:lstStyle/>
        <a:p>
          <a:endParaRPr lang="en-US"/>
        </a:p>
      </dgm:t>
    </dgm:pt>
    <dgm:pt modelId="{B4CE5355-649B-4441-8015-F61A5E22B0F5}" type="sibTrans" cxnId="{99E56DF7-EFD6-4592-B095-B162BDC8218C}">
      <dgm:prSet/>
      <dgm:spPr/>
      <dgm:t>
        <a:bodyPr/>
        <a:lstStyle/>
        <a:p>
          <a:endParaRPr lang="en-US"/>
        </a:p>
      </dgm:t>
    </dgm:pt>
    <dgm:pt modelId="{79E27A76-6A62-4B26-9A41-1C9DE7380FE8}">
      <dgm:prSet/>
      <dgm:spPr/>
      <dgm:t>
        <a:bodyPr/>
        <a:lstStyle/>
        <a:p>
          <a:r>
            <a:rPr lang="en-US"/>
            <a:t>DMZ: 10.20.20.0/27</a:t>
          </a:r>
        </a:p>
      </dgm:t>
    </dgm:pt>
    <dgm:pt modelId="{4DF320BF-12D0-4780-8425-CC0607DEA431}" type="parTrans" cxnId="{67419488-2947-44A6-933F-EE47E94161E3}">
      <dgm:prSet/>
      <dgm:spPr/>
      <dgm:t>
        <a:bodyPr/>
        <a:lstStyle/>
        <a:p>
          <a:endParaRPr lang="en-US"/>
        </a:p>
      </dgm:t>
    </dgm:pt>
    <dgm:pt modelId="{4386828C-CDAC-4865-A600-3412A98B14E3}" type="sibTrans" cxnId="{67419488-2947-44A6-933F-EE47E94161E3}">
      <dgm:prSet/>
      <dgm:spPr/>
      <dgm:t>
        <a:bodyPr/>
        <a:lstStyle/>
        <a:p>
          <a:endParaRPr lang="en-US"/>
        </a:p>
      </dgm:t>
    </dgm:pt>
    <dgm:pt modelId="{580ED31A-9302-4B24-8FC5-655C67A8CBAD}">
      <dgm:prSet/>
      <dgm:spPr/>
      <dgm:t>
        <a:bodyPr/>
        <a:lstStyle/>
        <a:p>
          <a:r>
            <a:rPr lang="en-US"/>
            <a:t>Blackhole: VLAN 199 (for unused ports)</a:t>
          </a:r>
        </a:p>
      </dgm:t>
    </dgm:pt>
    <dgm:pt modelId="{4CC80079-EA1B-4E97-A2C2-D537DB7CDBEC}" type="parTrans" cxnId="{5EE88492-8D24-40BC-A9A7-A2E0CCFBA29A}">
      <dgm:prSet/>
      <dgm:spPr/>
      <dgm:t>
        <a:bodyPr/>
        <a:lstStyle/>
        <a:p>
          <a:endParaRPr lang="en-US"/>
        </a:p>
      </dgm:t>
    </dgm:pt>
    <dgm:pt modelId="{A391EC3D-5D11-49A4-A58C-73436CCD671A}" type="sibTrans" cxnId="{5EE88492-8D24-40BC-A9A7-A2E0CCFBA29A}">
      <dgm:prSet/>
      <dgm:spPr/>
      <dgm:t>
        <a:bodyPr/>
        <a:lstStyle/>
        <a:p>
          <a:endParaRPr lang="en-US"/>
        </a:p>
      </dgm:t>
    </dgm:pt>
    <dgm:pt modelId="{02BA03D1-D048-4655-8930-74653EE43446}">
      <dgm:prSet/>
      <dgm:spPr/>
      <dgm:t>
        <a:bodyPr/>
        <a:lstStyle/>
        <a:p>
          <a:r>
            <a:rPr lang="en-US"/>
            <a:t>Public IPs:</a:t>
          </a:r>
        </a:p>
      </dgm:t>
    </dgm:pt>
    <dgm:pt modelId="{C5424A1F-9FDA-4C72-A6F6-1B0076960289}" type="parTrans" cxnId="{F613E10E-B6E6-400E-8A2A-1BEBB833FEE6}">
      <dgm:prSet/>
      <dgm:spPr/>
      <dgm:t>
        <a:bodyPr/>
        <a:lstStyle/>
        <a:p>
          <a:endParaRPr lang="en-US"/>
        </a:p>
      </dgm:t>
    </dgm:pt>
    <dgm:pt modelId="{42F6D320-577A-428E-8CFD-1F67B0037DB9}" type="sibTrans" cxnId="{F613E10E-B6E6-400E-8A2A-1BEBB833FEE6}">
      <dgm:prSet/>
      <dgm:spPr/>
      <dgm:t>
        <a:bodyPr/>
        <a:lstStyle/>
        <a:p>
          <a:endParaRPr lang="en-US"/>
        </a:p>
      </dgm:t>
    </dgm:pt>
    <dgm:pt modelId="{F092A2B9-0928-46CF-887C-0018142C0174}">
      <dgm:prSet/>
      <dgm:spPr/>
      <dgm:t>
        <a:bodyPr/>
        <a:lstStyle/>
        <a:p>
          <a:r>
            <a:rPr lang="en-US"/>
            <a:t>- Main: 105.100.50.0/30</a:t>
          </a:r>
        </a:p>
      </dgm:t>
    </dgm:pt>
    <dgm:pt modelId="{4BCD3321-BB6E-46E7-A2BA-0F0693B6D6BF}" type="parTrans" cxnId="{1EC3B9D2-F1DF-42B8-86AA-46AE90C86B74}">
      <dgm:prSet/>
      <dgm:spPr/>
      <dgm:t>
        <a:bodyPr/>
        <a:lstStyle/>
        <a:p>
          <a:endParaRPr lang="en-US"/>
        </a:p>
      </dgm:t>
    </dgm:pt>
    <dgm:pt modelId="{470E3925-4586-4FB3-AE6E-BF84DFD333E1}" type="sibTrans" cxnId="{1EC3B9D2-F1DF-42B8-86AA-46AE90C86B74}">
      <dgm:prSet/>
      <dgm:spPr/>
      <dgm:t>
        <a:bodyPr/>
        <a:lstStyle/>
        <a:p>
          <a:endParaRPr lang="en-US"/>
        </a:p>
      </dgm:t>
    </dgm:pt>
    <dgm:pt modelId="{03B3DE26-CBA7-4B34-8291-06ACF09E08DC}">
      <dgm:prSet/>
      <dgm:spPr/>
      <dgm:t>
        <a:bodyPr/>
        <a:lstStyle/>
        <a:p>
          <a:r>
            <a:rPr lang="en-US"/>
            <a:t>- Branch: 205.200.100.0/30</a:t>
          </a:r>
        </a:p>
      </dgm:t>
    </dgm:pt>
    <dgm:pt modelId="{FF4A036D-2A55-4173-81DF-B2243BE94590}" type="parTrans" cxnId="{2773B2FB-9191-4D53-8756-ED2DF276CE8F}">
      <dgm:prSet/>
      <dgm:spPr/>
      <dgm:t>
        <a:bodyPr/>
        <a:lstStyle/>
        <a:p>
          <a:endParaRPr lang="en-US"/>
        </a:p>
      </dgm:t>
    </dgm:pt>
    <dgm:pt modelId="{51A5D22F-55A5-47D4-9980-1A3B6293B98B}" type="sibTrans" cxnId="{2773B2FB-9191-4D53-8756-ED2DF276CE8F}">
      <dgm:prSet/>
      <dgm:spPr/>
      <dgm:t>
        <a:bodyPr/>
        <a:lstStyle/>
        <a:p>
          <a:endParaRPr lang="en-US"/>
        </a:p>
      </dgm:t>
    </dgm:pt>
    <dgm:pt modelId="{41444976-7A3E-40B5-9480-BD46FED7F1CB}" type="pres">
      <dgm:prSet presAssocID="{BCE88DB3-51BE-4248-9F3A-B3C6A110CD4A}" presName="linear" presStyleCnt="0">
        <dgm:presLayoutVars>
          <dgm:animLvl val="lvl"/>
          <dgm:resizeHandles val="exact"/>
        </dgm:presLayoutVars>
      </dgm:prSet>
      <dgm:spPr/>
    </dgm:pt>
    <dgm:pt modelId="{5469C697-566B-47C9-B548-D80334617772}" type="pres">
      <dgm:prSet presAssocID="{E1B38B41-F9A9-49C2-8CE9-6B9B7B2646F1}" presName="parentText" presStyleLbl="node1" presStyleIdx="0" presStyleCnt="8">
        <dgm:presLayoutVars>
          <dgm:chMax val="0"/>
          <dgm:bulletEnabled val="1"/>
        </dgm:presLayoutVars>
      </dgm:prSet>
      <dgm:spPr/>
    </dgm:pt>
    <dgm:pt modelId="{8B8F38F6-DDE9-4108-B93E-E2C9E1558201}" type="pres">
      <dgm:prSet presAssocID="{D329A1F7-45E5-4414-8C99-477CAC92D875}" presName="spacer" presStyleCnt="0"/>
      <dgm:spPr/>
    </dgm:pt>
    <dgm:pt modelId="{587E37B5-9549-4242-8F7C-92633FD6E62F}" type="pres">
      <dgm:prSet presAssocID="{6E3A36F2-AE42-4AC6-BF5D-0DF8B4D8F9C7}" presName="parentText" presStyleLbl="node1" presStyleIdx="1" presStyleCnt="8">
        <dgm:presLayoutVars>
          <dgm:chMax val="0"/>
          <dgm:bulletEnabled val="1"/>
        </dgm:presLayoutVars>
      </dgm:prSet>
      <dgm:spPr/>
    </dgm:pt>
    <dgm:pt modelId="{2A7863F4-2F29-4D02-A4BE-4A4AB4AE738F}" type="pres">
      <dgm:prSet presAssocID="{54EFA8F4-9721-4F76-A2C8-C633A71E204C}" presName="spacer" presStyleCnt="0"/>
      <dgm:spPr/>
    </dgm:pt>
    <dgm:pt modelId="{49F95569-7B17-4EF1-8096-41F97FBC2DEB}" type="pres">
      <dgm:prSet presAssocID="{2876535C-0832-4D02-8FFD-E19734975FD6}" presName="parentText" presStyleLbl="node1" presStyleIdx="2" presStyleCnt="8">
        <dgm:presLayoutVars>
          <dgm:chMax val="0"/>
          <dgm:bulletEnabled val="1"/>
        </dgm:presLayoutVars>
      </dgm:prSet>
      <dgm:spPr/>
    </dgm:pt>
    <dgm:pt modelId="{95FC7FB3-FE34-4D30-9806-8185347EFA36}" type="pres">
      <dgm:prSet presAssocID="{B4CE5355-649B-4441-8015-F61A5E22B0F5}" presName="spacer" presStyleCnt="0"/>
      <dgm:spPr/>
    </dgm:pt>
    <dgm:pt modelId="{CD9531B1-E9C9-4A92-8047-D6C4E742C1EB}" type="pres">
      <dgm:prSet presAssocID="{79E27A76-6A62-4B26-9A41-1C9DE7380FE8}" presName="parentText" presStyleLbl="node1" presStyleIdx="3" presStyleCnt="8">
        <dgm:presLayoutVars>
          <dgm:chMax val="0"/>
          <dgm:bulletEnabled val="1"/>
        </dgm:presLayoutVars>
      </dgm:prSet>
      <dgm:spPr/>
    </dgm:pt>
    <dgm:pt modelId="{051DD04E-6BF1-423A-90AB-E45410C8FAF4}" type="pres">
      <dgm:prSet presAssocID="{4386828C-CDAC-4865-A600-3412A98B14E3}" presName="spacer" presStyleCnt="0"/>
      <dgm:spPr/>
    </dgm:pt>
    <dgm:pt modelId="{7D4496E7-AD26-4216-9480-D761FC0F0B23}" type="pres">
      <dgm:prSet presAssocID="{580ED31A-9302-4B24-8FC5-655C67A8CBAD}" presName="parentText" presStyleLbl="node1" presStyleIdx="4" presStyleCnt="8">
        <dgm:presLayoutVars>
          <dgm:chMax val="0"/>
          <dgm:bulletEnabled val="1"/>
        </dgm:presLayoutVars>
      </dgm:prSet>
      <dgm:spPr/>
    </dgm:pt>
    <dgm:pt modelId="{0CFEA02A-77EC-442D-BA32-6E94DA5A8C9B}" type="pres">
      <dgm:prSet presAssocID="{A391EC3D-5D11-49A4-A58C-73436CCD671A}" presName="spacer" presStyleCnt="0"/>
      <dgm:spPr/>
    </dgm:pt>
    <dgm:pt modelId="{67C80C03-1475-47C0-9A4F-BDC022340407}" type="pres">
      <dgm:prSet presAssocID="{02BA03D1-D048-4655-8930-74653EE43446}" presName="parentText" presStyleLbl="node1" presStyleIdx="5" presStyleCnt="8">
        <dgm:presLayoutVars>
          <dgm:chMax val="0"/>
          <dgm:bulletEnabled val="1"/>
        </dgm:presLayoutVars>
      </dgm:prSet>
      <dgm:spPr/>
    </dgm:pt>
    <dgm:pt modelId="{CC95A93F-5666-42A1-8F75-64A271BAED1F}" type="pres">
      <dgm:prSet presAssocID="{42F6D320-577A-428E-8CFD-1F67B0037DB9}" presName="spacer" presStyleCnt="0"/>
      <dgm:spPr/>
    </dgm:pt>
    <dgm:pt modelId="{9222EEA9-9809-4BFB-972A-3C22D7BFB7FF}" type="pres">
      <dgm:prSet presAssocID="{F092A2B9-0928-46CF-887C-0018142C0174}" presName="parentText" presStyleLbl="node1" presStyleIdx="6" presStyleCnt="8">
        <dgm:presLayoutVars>
          <dgm:chMax val="0"/>
          <dgm:bulletEnabled val="1"/>
        </dgm:presLayoutVars>
      </dgm:prSet>
      <dgm:spPr/>
    </dgm:pt>
    <dgm:pt modelId="{9DCA6D06-FE40-4691-93C9-32A4F42578FD}" type="pres">
      <dgm:prSet presAssocID="{470E3925-4586-4FB3-AE6E-BF84DFD333E1}" presName="spacer" presStyleCnt="0"/>
      <dgm:spPr/>
    </dgm:pt>
    <dgm:pt modelId="{5D144504-567E-4511-A3A2-CA9F82B8C0D1}" type="pres">
      <dgm:prSet presAssocID="{03B3DE26-CBA7-4B34-8291-06ACF09E08DC}" presName="parentText" presStyleLbl="node1" presStyleIdx="7" presStyleCnt="8">
        <dgm:presLayoutVars>
          <dgm:chMax val="0"/>
          <dgm:bulletEnabled val="1"/>
        </dgm:presLayoutVars>
      </dgm:prSet>
      <dgm:spPr/>
    </dgm:pt>
  </dgm:ptLst>
  <dgm:cxnLst>
    <dgm:cxn modelId="{0D28FB07-BAD9-42C6-84BB-776747D24C9E}" type="presOf" srcId="{F092A2B9-0928-46CF-887C-0018142C0174}" destId="{9222EEA9-9809-4BFB-972A-3C22D7BFB7FF}" srcOrd="0" destOrd="0" presId="urn:microsoft.com/office/officeart/2005/8/layout/vList2"/>
    <dgm:cxn modelId="{211AE30D-EDDD-4F7B-81B3-1A9F17E2A70B}" type="presOf" srcId="{02BA03D1-D048-4655-8930-74653EE43446}" destId="{67C80C03-1475-47C0-9A4F-BDC022340407}" srcOrd="0" destOrd="0" presId="urn:microsoft.com/office/officeart/2005/8/layout/vList2"/>
    <dgm:cxn modelId="{F613E10E-B6E6-400E-8A2A-1BEBB833FEE6}" srcId="{BCE88DB3-51BE-4248-9F3A-B3C6A110CD4A}" destId="{02BA03D1-D048-4655-8930-74653EE43446}" srcOrd="5" destOrd="0" parTransId="{C5424A1F-9FDA-4C72-A6F6-1B0076960289}" sibTransId="{42F6D320-577A-428E-8CFD-1F67B0037DB9}"/>
    <dgm:cxn modelId="{F488431B-70A7-42E1-8E85-A7E54463A42F}" type="presOf" srcId="{E1B38B41-F9A9-49C2-8CE9-6B9B7B2646F1}" destId="{5469C697-566B-47C9-B548-D80334617772}" srcOrd="0" destOrd="0" presId="urn:microsoft.com/office/officeart/2005/8/layout/vList2"/>
    <dgm:cxn modelId="{9B7BB32F-F5AD-413A-BCD9-0D82B214E57D}" type="presOf" srcId="{2876535C-0832-4D02-8FFD-E19734975FD6}" destId="{49F95569-7B17-4EF1-8096-41F97FBC2DEB}" srcOrd="0" destOrd="0" presId="urn:microsoft.com/office/officeart/2005/8/layout/vList2"/>
    <dgm:cxn modelId="{1114E183-E3F6-4BC6-B685-BDA4F212E4DA}" type="presOf" srcId="{79E27A76-6A62-4B26-9A41-1C9DE7380FE8}" destId="{CD9531B1-E9C9-4A92-8047-D6C4E742C1EB}" srcOrd="0" destOrd="0" presId="urn:microsoft.com/office/officeart/2005/8/layout/vList2"/>
    <dgm:cxn modelId="{67419488-2947-44A6-933F-EE47E94161E3}" srcId="{BCE88DB3-51BE-4248-9F3A-B3C6A110CD4A}" destId="{79E27A76-6A62-4B26-9A41-1C9DE7380FE8}" srcOrd="3" destOrd="0" parTransId="{4DF320BF-12D0-4780-8425-CC0607DEA431}" sibTransId="{4386828C-CDAC-4865-A600-3412A98B14E3}"/>
    <dgm:cxn modelId="{DE6D208C-C741-4434-B5C2-53E78D7CF0F4}" srcId="{BCE88DB3-51BE-4248-9F3A-B3C6A110CD4A}" destId="{E1B38B41-F9A9-49C2-8CE9-6B9B7B2646F1}" srcOrd="0" destOrd="0" parTransId="{D0179A50-FF07-4218-9B81-25F1B0AE4E03}" sibTransId="{D329A1F7-45E5-4414-8C99-477CAC92D875}"/>
    <dgm:cxn modelId="{5EE88492-8D24-40BC-A9A7-A2E0CCFBA29A}" srcId="{BCE88DB3-51BE-4248-9F3A-B3C6A110CD4A}" destId="{580ED31A-9302-4B24-8FC5-655C67A8CBAD}" srcOrd="4" destOrd="0" parTransId="{4CC80079-EA1B-4E97-A2C2-D537DB7CDBEC}" sibTransId="{A391EC3D-5D11-49A4-A58C-73436CCD671A}"/>
    <dgm:cxn modelId="{862A4F98-C72A-4EA7-BCD5-6FE6ECD5EE31}" type="presOf" srcId="{BCE88DB3-51BE-4248-9F3A-B3C6A110CD4A}" destId="{41444976-7A3E-40B5-9480-BD46FED7F1CB}" srcOrd="0" destOrd="0" presId="urn:microsoft.com/office/officeart/2005/8/layout/vList2"/>
    <dgm:cxn modelId="{074453A0-C980-42BB-8948-48BB2A9A9F49}" srcId="{BCE88DB3-51BE-4248-9F3A-B3C6A110CD4A}" destId="{6E3A36F2-AE42-4AC6-BF5D-0DF8B4D8F9C7}" srcOrd="1" destOrd="0" parTransId="{78217155-01B9-4619-B30C-A86E45848CF1}" sibTransId="{54EFA8F4-9721-4F76-A2C8-C633A71E204C}"/>
    <dgm:cxn modelId="{18288AD2-E026-4B4D-B9C4-CA9E13AAB2E0}" type="presOf" srcId="{6E3A36F2-AE42-4AC6-BF5D-0DF8B4D8F9C7}" destId="{587E37B5-9549-4242-8F7C-92633FD6E62F}" srcOrd="0" destOrd="0" presId="urn:microsoft.com/office/officeart/2005/8/layout/vList2"/>
    <dgm:cxn modelId="{1EC3B9D2-F1DF-42B8-86AA-46AE90C86B74}" srcId="{BCE88DB3-51BE-4248-9F3A-B3C6A110CD4A}" destId="{F092A2B9-0928-46CF-887C-0018142C0174}" srcOrd="6" destOrd="0" parTransId="{4BCD3321-BB6E-46E7-A2BA-0F0693B6D6BF}" sibTransId="{470E3925-4586-4FB3-AE6E-BF84DFD333E1}"/>
    <dgm:cxn modelId="{99E56DF7-EFD6-4592-B095-B162BDC8218C}" srcId="{BCE88DB3-51BE-4248-9F3A-B3C6A110CD4A}" destId="{2876535C-0832-4D02-8FFD-E19734975FD6}" srcOrd="2" destOrd="0" parTransId="{36FF29C2-1928-4938-BFC1-4391C5BB6180}" sibTransId="{B4CE5355-649B-4441-8015-F61A5E22B0F5}"/>
    <dgm:cxn modelId="{BFAA08F9-FA88-4897-A8FC-6D583F40B155}" type="presOf" srcId="{03B3DE26-CBA7-4B34-8291-06ACF09E08DC}" destId="{5D144504-567E-4511-A3A2-CA9F82B8C0D1}" srcOrd="0" destOrd="0" presId="urn:microsoft.com/office/officeart/2005/8/layout/vList2"/>
    <dgm:cxn modelId="{627C11FB-CC6A-4870-924A-99EAD817A56A}" type="presOf" srcId="{580ED31A-9302-4B24-8FC5-655C67A8CBAD}" destId="{7D4496E7-AD26-4216-9480-D761FC0F0B23}" srcOrd="0" destOrd="0" presId="urn:microsoft.com/office/officeart/2005/8/layout/vList2"/>
    <dgm:cxn modelId="{2773B2FB-9191-4D53-8756-ED2DF276CE8F}" srcId="{BCE88DB3-51BE-4248-9F3A-B3C6A110CD4A}" destId="{03B3DE26-CBA7-4B34-8291-06ACF09E08DC}" srcOrd="7" destOrd="0" parTransId="{FF4A036D-2A55-4173-81DF-B2243BE94590}" sibTransId="{51A5D22F-55A5-47D4-9980-1A3B6293B98B}"/>
    <dgm:cxn modelId="{99F82E79-6232-4D99-9969-6CE3F0E56DC4}" type="presParOf" srcId="{41444976-7A3E-40B5-9480-BD46FED7F1CB}" destId="{5469C697-566B-47C9-B548-D80334617772}" srcOrd="0" destOrd="0" presId="urn:microsoft.com/office/officeart/2005/8/layout/vList2"/>
    <dgm:cxn modelId="{221DD5CF-9D59-4D86-BB76-345A2C4AEC77}" type="presParOf" srcId="{41444976-7A3E-40B5-9480-BD46FED7F1CB}" destId="{8B8F38F6-DDE9-4108-B93E-E2C9E1558201}" srcOrd="1" destOrd="0" presId="urn:microsoft.com/office/officeart/2005/8/layout/vList2"/>
    <dgm:cxn modelId="{BEEBDDCD-80E7-45FC-8A80-149526D9A05B}" type="presParOf" srcId="{41444976-7A3E-40B5-9480-BD46FED7F1CB}" destId="{587E37B5-9549-4242-8F7C-92633FD6E62F}" srcOrd="2" destOrd="0" presId="urn:microsoft.com/office/officeart/2005/8/layout/vList2"/>
    <dgm:cxn modelId="{7E90FF0B-2B5F-4310-A21C-2A598B9F7FC6}" type="presParOf" srcId="{41444976-7A3E-40B5-9480-BD46FED7F1CB}" destId="{2A7863F4-2F29-4D02-A4BE-4A4AB4AE738F}" srcOrd="3" destOrd="0" presId="urn:microsoft.com/office/officeart/2005/8/layout/vList2"/>
    <dgm:cxn modelId="{95082453-F592-464F-8D63-1FD3747718AB}" type="presParOf" srcId="{41444976-7A3E-40B5-9480-BD46FED7F1CB}" destId="{49F95569-7B17-4EF1-8096-41F97FBC2DEB}" srcOrd="4" destOrd="0" presId="urn:microsoft.com/office/officeart/2005/8/layout/vList2"/>
    <dgm:cxn modelId="{62E61D16-44D4-4F7F-911D-8C2E85536ACE}" type="presParOf" srcId="{41444976-7A3E-40B5-9480-BD46FED7F1CB}" destId="{95FC7FB3-FE34-4D30-9806-8185347EFA36}" srcOrd="5" destOrd="0" presId="urn:microsoft.com/office/officeart/2005/8/layout/vList2"/>
    <dgm:cxn modelId="{B83A8E89-85A4-4930-BE0E-403B8225C07D}" type="presParOf" srcId="{41444976-7A3E-40B5-9480-BD46FED7F1CB}" destId="{CD9531B1-E9C9-4A92-8047-D6C4E742C1EB}" srcOrd="6" destOrd="0" presId="urn:microsoft.com/office/officeart/2005/8/layout/vList2"/>
    <dgm:cxn modelId="{8FCE3013-53DF-4F5C-882F-C46DCE9E666D}" type="presParOf" srcId="{41444976-7A3E-40B5-9480-BD46FED7F1CB}" destId="{051DD04E-6BF1-423A-90AB-E45410C8FAF4}" srcOrd="7" destOrd="0" presId="urn:microsoft.com/office/officeart/2005/8/layout/vList2"/>
    <dgm:cxn modelId="{04E0A2D9-BDC3-47C3-BF4C-3442A7956FC8}" type="presParOf" srcId="{41444976-7A3E-40B5-9480-BD46FED7F1CB}" destId="{7D4496E7-AD26-4216-9480-D761FC0F0B23}" srcOrd="8" destOrd="0" presId="urn:microsoft.com/office/officeart/2005/8/layout/vList2"/>
    <dgm:cxn modelId="{D9F0E30F-8A59-4F77-8B6F-2B6212FC82AD}" type="presParOf" srcId="{41444976-7A3E-40B5-9480-BD46FED7F1CB}" destId="{0CFEA02A-77EC-442D-BA32-6E94DA5A8C9B}" srcOrd="9" destOrd="0" presId="urn:microsoft.com/office/officeart/2005/8/layout/vList2"/>
    <dgm:cxn modelId="{9252B066-C5BF-40A8-8D6F-BC2279CEED1A}" type="presParOf" srcId="{41444976-7A3E-40B5-9480-BD46FED7F1CB}" destId="{67C80C03-1475-47C0-9A4F-BDC022340407}" srcOrd="10" destOrd="0" presId="urn:microsoft.com/office/officeart/2005/8/layout/vList2"/>
    <dgm:cxn modelId="{326277D8-D7D0-4719-9104-7C881087E28A}" type="presParOf" srcId="{41444976-7A3E-40B5-9480-BD46FED7F1CB}" destId="{CC95A93F-5666-42A1-8F75-64A271BAED1F}" srcOrd="11" destOrd="0" presId="urn:microsoft.com/office/officeart/2005/8/layout/vList2"/>
    <dgm:cxn modelId="{609B3D7C-4864-4D56-AA8A-E6B3142C5984}" type="presParOf" srcId="{41444976-7A3E-40B5-9480-BD46FED7F1CB}" destId="{9222EEA9-9809-4BFB-972A-3C22D7BFB7FF}" srcOrd="12" destOrd="0" presId="urn:microsoft.com/office/officeart/2005/8/layout/vList2"/>
    <dgm:cxn modelId="{2E5FDE0C-FD51-4BAF-87B0-553A7C27BC4A}" type="presParOf" srcId="{41444976-7A3E-40B5-9480-BD46FED7F1CB}" destId="{9DCA6D06-FE40-4691-93C9-32A4F42578FD}" srcOrd="13" destOrd="0" presId="urn:microsoft.com/office/officeart/2005/8/layout/vList2"/>
    <dgm:cxn modelId="{99DA624A-104A-4CBF-9F7F-649D8FC7C8ED}" type="presParOf" srcId="{41444976-7A3E-40B5-9480-BD46FED7F1CB}" destId="{5D144504-567E-4511-A3A2-CA9F82B8C0D1}" srcOrd="1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2DC7B33-6E42-49F3-87F2-F2E07D7CB5E1}">
      <dsp:nvSpPr>
        <dsp:cNvPr id="0" name=""/>
        <dsp:cNvSpPr/>
      </dsp:nvSpPr>
      <dsp:spPr>
        <a:xfrm>
          <a:off x="0" y="398744"/>
          <a:ext cx="5019610" cy="54054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This network design connects two geographically separated campuses (Main and Branch) with the following features:</a:t>
          </a:r>
        </a:p>
      </dsp:txBody>
      <dsp:txXfrm>
        <a:off x="26387" y="425131"/>
        <a:ext cx="4966836" cy="487766"/>
      </dsp:txXfrm>
    </dsp:sp>
    <dsp:sp modelId="{E59022C8-5DF0-4E3F-A688-6E8C88CBB958}">
      <dsp:nvSpPr>
        <dsp:cNvPr id="0" name=""/>
        <dsp:cNvSpPr/>
      </dsp:nvSpPr>
      <dsp:spPr>
        <a:xfrm>
          <a:off x="0" y="979604"/>
          <a:ext cx="5019610" cy="540540"/>
        </a:xfrm>
        <a:prstGeom prst="roundRect">
          <a:avLst/>
        </a:prstGeom>
        <a:gradFill rotWithShape="0">
          <a:gsLst>
            <a:gs pos="0">
              <a:schemeClr val="accent2">
                <a:hueOff val="-3229508"/>
                <a:satOff val="3723"/>
                <a:lumOff val="1242"/>
                <a:alphaOff val="0"/>
                <a:tint val="96000"/>
                <a:lumMod val="100000"/>
              </a:schemeClr>
            </a:gs>
            <a:gs pos="78000">
              <a:schemeClr val="accent2">
                <a:hueOff val="-3229508"/>
                <a:satOff val="3723"/>
                <a:lumOff val="1242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Core switching infrastructure using Cisco Catalyst 3850</a:t>
          </a:r>
        </a:p>
      </dsp:txBody>
      <dsp:txXfrm>
        <a:off x="26387" y="1005991"/>
        <a:ext cx="4966836" cy="487766"/>
      </dsp:txXfrm>
    </dsp:sp>
    <dsp:sp modelId="{E29C21DE-3D2E-4CCB-A838-C8EECD585DAC}">
      <dsp:nvSpPr>
        <dsp:cNvPr id="0" name=""/>
        <dsp:cNvSpPr/>
      </dsp:nvSpPr>
      <dsp:spPr>
        <a:xfrm>
          <a:off x="0" y="1560464"/>
          <a:ext cx="5019610" cy="540540"/>
        </a:xfrm>
        <a:prstGeom prst="roundRect">
          <a:avLst/>
        </a:prstGeom>
        <a:gradFill rotWithShape="0">
          <a:gsLst>
            <a:gs pos="0">
              <a:schemeClr val="accent2">
                <a:hueOff val="-6459016"/>
                <a:satOff val="7446"/>
                <a:lumOff val="2483"/>
                <a:alphaOff val="0"/>
                <a:tint val="96000"/>
                <a:lumMod val="100000"/>
              </a:schemeClr>
            </a:gs>
            <a:gs pos="78000">
              <a:schemeClr val="accent2">
                <a:hueOff val="-6459016"/>
                <a:satOff val="7446"/>
                <a:lumOff val="248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ASA 5500-X firewalls securing each campus</a:t>
          </a:r>
        </a:p>
      </dsp:txBody>
      <dsp:txXfrm>
        <a:off x="26387" y="1586851"/>
        <a:ext cx="4966836" cy="487766"/>
      </dsp:txXfrm>
    </dsp:sp>
    <dsp:sp modelId="{7574CD28-3DCF-4975-9F31-B02F478A4D7D}">
      <dsp:nvSpPr>
        <dsp:cNvPr id="0" name=""/>
        <dsp:cNvSpPr/>
      </dsp:nvSpPr>
      <dsp:spPr>
        <a:xfrm>
          <a:off x="0" y="2141324"/>
          <a:ext cx="5019610" cy="540540"/>
        </a:xfrm>
        <a:prstGeom prst="roundRect">
          <a:avLst/>
        </a:prstGeom>
        <a:gradFill rotWithShape="0">
          <a:gsLst>
            <a:gs pos="0">
              <a:schemeClr val="accent2">
                <a:hueOff val="-9688523"/>
                <a:satOff val="11169"/>
                <a:lumOff val="3725"/>
                <a:alphaOff val="0"/>
                <a:tint val="96000"/>
                <a:lumMod val="100000"/>
              </a:schemeClr>
            </a:gs>
            <a:gs pos="78000">
              <a:schemeClr val="accent2">
                <a:hueOff val="-9688523"/>
                <a:satOff val="11169"/>
                <a:lumOff val="3725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Site-to-site IPsec VPN tunnel for secure inter-campus communication</a:t>
          </a:r>
        </a:p>
      </dsp:txBody>
      <dsp:txXfrm>
        <a:off x="26387" y="2167711"/>
        <a:ext cx="4966836" cy="487766"/>
      </dsp:txXfrm>
    </dsp:sp>
    <dsp:sp modelId="{FEADAE97-91D5-4DD4-A7CB-E69495A9A2AF}">
      <dsp:nvSpPr>
        <dsp:cNvPr id="0" name=""/>
        <dsp:cNvSpPr/>
      </dsp:nvSpPr>
      <dsp:spPr>
        <a:xfrm>
          <a:off x="0" y="2722184"/>
          <a:ext cx="5019610" cy="540540"/>
        </a:xfrm>
        <a:prstGeom prst="roundRect">
          <a:avLst/>
        </a:prstGeom>
        <a:gradFill rotWithShape="0">
          <a:gsLst>
            <a:gs pos="0">
              <a:schemeClr val="accent2">
                <a:hueOff val="-12918031"/>
                <a:satOff val="14892"/>
                <a:lumOff val="4967"/>
                <a:alphaOff val="0"/>
                <a:tint val="96000"/>
                <a:lumMod val="100000"/>
              </a:schemeClr>
            </a:gs>
            <a:gs pos="78000">
              <a:schemeClr val="accent2">
                <a:hueOff val="-12918031"/>
                <a:satOff val="14892"/>
                <a:lumOff val="496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Centralized services (DHCP, DNS, FTP, SMTP, Web) in the DMZ</a:t>
          </a:r>
        </a:p>
      </dsp:txBody>
      <dsp:txXfrm>
        <a:off x="26387" y="2748571"/>
        <a:ext cx="4966836" cy="487766"/>
      </dsp:txXfrm>
    </dsp:sp>
    <dsp:sp modelId="{BC3A6945-564F-4686-B06F-B95449337902}">
      <dsp:nvSpPr>
        <dsp:cNvPr id="0" name=""/>
        <dsp:cNvSpPr/>
      </dsp:nvSpPr>
      <dsp:spPr>
        <a:xfrm>
          <a:off x="0" y="3303045"/>
          <a:ext cx="5019610" cy="540540"/>
        </a:xfrm>
        <a:prstGeom prst="roundRect">
          <a:avLst/>
        </a:prstGeom>
        <a:gradFill rotWithShape="0">
          <a:gsLst>
            <a:gs pos="0">
              <a:schemeClr val="accent2">
                <a:hueOff val="-16147538"/>
                <a:satOff val="18615"/>
                <a:lumOff val="6208"/>
                <a:alphaOff val="0"/>
                <a:tint val="96000"/>
                <a:lumMod val="100000"/>
              </a:schemeClr>
            </a:gs>
            <a:gs pos="78000">
              <a:schemeClr val="accent2">
                <a:hueOff val="-16147538"/>
                <a:satOff val="18615"/>
                <a:lumOff val="6208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Wireless LAN managed via a centralized WLC</a:t>
          </a:r>
        </a:p>
      </dsp:txBody>
      <dsp:txXfrm>
        <a:off x="26387" y="3329432"/>
        <a:ext cx="4966836" cy="487766"/>
      </dsp:txXfrm>
    </dsp:sp>
    <dsp:sp modelId="{FDBECD93-31E6-43C3-8DB1-37DD6BCF93C0}">
      <dsp:nvSpPr>
        <dsp:cNvPr id="0" name=""/>
        <dsp:cNvSpPr/>
      </dsp:nvSpPr>
      <dsp:spPr>
        <a:xfrm>
          <a:off x="0" y="3883905"/>
          <a:ext cx="5019610" cy="540540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/>
            <a:t>- VLAN segmentation for Management, LAN, WLAN, and Blackhole networks</a:t>
          </a:r>
        </a:p>
      </dsp:txBody>
      <dsp:txXfrm>
        <a:off x="26387" y="3910292"/>
        <a:ext cx="4966836" cy="48776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69C697-566B-47C9-B548-D80334617772}">
      <dsp:nvSpPr>
        <dsp:cNvPr id="0" name=""/>
        <dsp:cNvSpPr/>
      </dsp:nvSpPr>
      <dsp:spPr>
        <a:xfrm>
          <a:off x="0" y="23431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Management: 172.16.10.0/24 (VLAN 10)</a:t>
          </a:r>
        </a:p>
      </dsp:txBody>
      <dsp:txXfrm>
        <a:off x="23988" y="258302"/>
        <a:ext cx="4971634" cy="443423"/>
      </dsp:txXfrm>
    </dsp:sp>
    <dsp:sp modelId="{587E37B5-9549-4242-8F7C-92633FD6E62F}">
      <dsp:nvSpPr>
        <dsp:cNvPr id="0" name=""/>
        <dsp:cNvSpPr/>
      </dsp:nvSpPr>
      <dsp:spPr>
        <a:xfrm>
          <a:off x="0" y="78619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2768150"/>
                <a:satOff val="3191"/>
                <a:lumOff val="1064"/>
                <a:alphaOff val="0"/>
                <a:tint val="96000"/>
                <a:lumMod val="100000"/>
              </a:schemeClr>
            </a:gs>
            <a:gs pos="78000">
              <a:schemeClr val="accent2">
                <a:hueOff val="-2768150"/>
                <a:satOff val="3191"/>
                <a:lumOff val="1064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LAN: 192.168.0.0/16 (VLAN 20)</a:t>
          </a:r>
        </a:p>
      </dsp:txBody>
      <dsp:txXfrm>
        <a:off x="23988" y="810182"/>
        <a:ext cx="4971634" cy="443423"/>
      </dsp:txXfrm>
    </dsp:sp>
    <dsp:sp modelId="{49F95569-7B17-4EF1-8096-41F97FBC2DEB}">
      <dsp:nvSpPr>
        <dsp:cNvPr id="0" name=""/>
        <dsp:cNvSpPr/>
      </dsp:nvSpPr>
      <dsp:spPr>
        <a:xfrm>
          <a:off x="0" y="133807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5536299"/>
                <a:satOff val="6382"/>
                <a:lumOff val="2129"/>
                <a:alphaOff val="0"/>
                <a:tint val="96000"/>
                <a:lumMod val="100000"/>
              </a:schemeClr>
            </a:gs>
            <a:gs pos="78000">
              <a:schemeClr val="accent2">
                <a:hueOff val="-5536299"/>
                <a:satOff val="6382"/>
                <a:lumOff val="2129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WLAN: 10.10.0.0/16 (VLAN 50)</a:t>
          </a:r>
        </a:p>
      </dsp:txBody>
      <dsp:txXfrm>
        <a:off x="23988" y="1362062"/>
        <a:ext cx="4971634" cy="443423"/>
      </dsp:txXfrm>
    </dsp:sp>
    <dsp:sp modelId="{CD9531B1-E9C9-4A92-8047-D6C4E742C1EB}">
      <dsp:nvSpPr>
        <dsp:cNvPr id="0" name=""/>
        <dsp:cNvSpPr/>
      </dsp:nvSpPr>
      <dsp:spPr>
        <a:xfrm>
          <a:off x="0" y="188995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8304448"/>
                <a:satOff val="9573"/>
                <a:lumOff val="3193"/>
                <a:alphaOff val="0"/>
                <a:tint val="96000"/>
                <a:lumMod val="100000"/>
              </a:schemeClr>
            </a:gs>
            <a:gs pos="78000">
              <a:schemeClr val="accent2">
                <a:hueOff val="-8304448"/>
                <a:satOff val="9573"/>
                <a:lumOff val="3193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DMZ: 10.20.20.0/27</a:t>
          </a:r>
        </a:p>
      </dsp:txBody>
      <dsp:txXfrm>
        <a:off x="23988" y="1913942"/>
        <a:ext cx="4971634" cy="443423"/>
      </dsp:txXfrm>
    </dsp:sp>
    <dsp:sp modelId="{7D4496E7-AD26-4216-9480-D761FC0F0B23}">
      <dsp:nvSpPr>
        <dsp:cNvPr id="0" name=""/>
        <dsp:cNvSpPr/>
      </dsp:nvSpPr>
      <dsp:spPr>
        <a:xfrm>
          <a:off x="0" y="244183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11072598"/>
                <a:satOff val="12765"/>
                <a:lumOff val="4257"/>
                <a:alphaOff val="0"/>
                <a:tint val="96000"/>
                <a:lumMod val="100000"/>
              </a:schemeClr>
            </a:gs>
            <a:gs pos="78000">
              <a:schemeClr val="accent2">
                <a:hueOff val="-11072598"/>
                <a:satOff val="12765"/>
                <a:lumOff val="4257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Blackhole: VLAN 199 (for unused ports)</a:t>
          </a:r>
        </a:p>
      </dsp:txBody>
      <dsp:txXfrm>
        <a:off x="23988" y="2465822"/>
        <a:ext cx="4971634" cy="443423"/>
      </dsp:txXfrm>
    </dsp:sp>
    <dsp:sp modelId="{67C80C03-1475-47C0-9A4F-BDC022340407}">
      <dsp:nvSpPr>
        <dsp:cNvPr id="0" name=""/>
        <dsp:cNvSpPr/>
      </dsp:nvSpPr>
      <dsp:spPr>
        <a:xfrm>
          <a:off x="0" y="2993714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13840748"/>
                <a:satOff val="15956"/>
                <a:lumOff val="5321"/>
                <a:alphaOff val="0"/>
                <a:tint val="96000"/>
                <a:lumMod val="100000"/>
              </a:schemeClr>
            </a:gs>
            <a:gs pos="78000">
              <a:schemeClr val="accent2">
                <a:hueOff val="-13840748"/>
                <a:satOff val="15956"/>
                <a:lumOff val="5321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Public IPs:</a:t>
          </a:r>
        </a:p>
      </dsp:txBody>
      <dsp:txXfrm>
        <a:off x="23988" y="3017702"/>
        <a:ext cx="4971634" cy="443423"/>
      </dsp:txXfrm>
    </dsp:sp>
    <dsp:sp modelId="{9222EEA9-9809-4BFB-972A-3C22D7BFB7FF}">
      <dsp:nvSpPr>
        <dsp:cNvPr id="0" name=""/>
        <dsp:cNvSpPr/>
      </dsp:nvSpPr>
      <dsp:spPr>
        <a:xfrm>
          <a:off x="0" y="3545595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16608896"/>
                <a:satOff val="19147"/>
                <a:lumOff val="6386"/>
                <a:alphaOff val="0"/>
                <a:tint val="96000"/>
                <a:lumMod val="100000"/>
              </a:schemeClr>
            </a:gs>
            <a:gs pos="78000">
              <a:schemeClr val="accent2">
                <a:hueOff val="-16608896"/>
                <a:satOff val="19147"/>
                <a:lumOff val="6386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Main: 105.100.50.0/30</a:t>
          </a:r>
        </a:p>
      </dsp:txBody>
      <dsp:txXfrm>
        <a:off x="23988" y="3569583"/>
        <a:ext cx="4971634" cy="443423"/>
      </dsp:txXfrm>
    </dsp:sp>
    <dsp:sp modelId="{5D144504-567E-4511-A3A2-CA9F82B8C0D1}">
      <dsp:nvSpPr>
        <dsp:cNvPr id="0" name=""/>
        <dsp:cNvSpPr/>
      </dsp:nvSpPr>
      <dsp:spPr>
        <a:xfrm>
          <a:off x="0" y="4097475"/>
          <a:ext cx="5019610" cy="491399"/>
        </a:xfrm>
        <a:prstGeom prst="roundRect">
          <a:avLst/>
        </a:prstGeom>
        <a:gradFill rotWithShape="0">
          <a:gsLst>
            <a:gs pos="0">
              <a:schemeClr val="accent2">
                <a:hueOff val="-19377047"/>
                <a:satOff val="22338"/>
                <a:lumOff val="7450"/>
                <a:alphaOff val="0"/>
                <a:tint val="96000"/>
                <a:lumMod val="100000"/>
              </a:schemeClr>
            </a:gs>
            <a:gs pos="78000">
              <a:schemeClr val="accent2">
                <a:hueOff val="-19377047"/>
                <a:satOff val="22338"/>
                <a:lumOff val="745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0010" tIns="80010" rIns="80010" bIns="8001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kern="1200"/>
            <a:t>- Branch: 205.200.100.0/30</a:t>
          </a:r>
        </a:p>
      </dsp:txBody>
      <dsp:txXfrm>
        <a:off x="23988" y="4121463"/>
        <a:ext cx="4971634" cy="44342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567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7139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518588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34081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089871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2441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0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52172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79954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0735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839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5853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568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25260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9422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043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1354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AFCF482-FFCC-C39D-EA4F-1E300EB6D9A0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prstClr val="white"/>
            </a:duotone>
          </a:blip>
          <a:srcRect l="30135" r="26174"/>
          <a:stretch>
            <a:fillRect/>
          </a:stretch>
        </p:blipFill>
        <p:spPr>
          <a:xfrm>
            <a:off x="3814762" y="-1"/>
            <a:ext cx="5326856" cy="6858001"/>
          </a:xfrm>
          <a:custGeom>
            <a:avLst/>
            <a:gdLst/>
            <a:ahLst/>
            <a:cxnLst/>
            <a:rect l="l" t="t" r="r" b="b"/>
            <a:pathLst>
              <a:path w="7102474" h="6858001">
                <a:moveTo>
                  <a:pt x="417180" y="0"/>
                </a:moveTo>
                <a:lnTo>
                  <a:pt x="7102474" y="0"/>
                </a:lnTo>
                <a:lnTo>
                  <a:pt x="7102474" y="6858001"/>
                </a:lnTo>
                <a:lnTo>
                  <a:pt x="65002" y="6858001"/>
                </a:lnTo>
                <a:lnTo>
                  <a:pt x="1840421" y="4521201"/>
                </a:lnTo>
                <a:close/>
                <a:moveTo>
                  <a:pt x="0" y="0"/>
                </a:moveTo>
                <a:lnTo>
                  <a:pt x="417180" y="0"/>
                </a:lnTo>
                <a:lnTo>
                  <a:pt x="0" y="44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01649" y="1678666"/>
            <a:ext cx="3842636" cy="2369093"/>
          </a:xfrm>
        </p:spPr>
        <p:txBody>
          <a:bodyPr>
            <a:normAutofit/>
          </a:bodyPr>
          <a:lstStyle/>
          <a:p>
            <a:r>
              <a:rPr lang="en-US" sz="4200"/>
              <a:t>Secure Campus Network 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08001" y="4050831"/>
            <a:ext cx="3834913" cy="1096901"/>
          </a:xfrm>
        </p:spPr>
        <p:txBody>
          <a:bodyPr>
            <a:normAutofit/>
          </a:bodyPr>
          <a:lstStyle/>
          <a:p>
            <a:r>
              <a:rPr lang="en-US" sz="1400"/>
              <a:t>Network Topology &amp; Component Overview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3D2D849-17D8-45A4-9FB8-B955CD22BD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0A4A95-757B-4092-A077-CA7C3ADE49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Rectangle 23">
            <a:extLst>
              <a:ext uri="{FF2B5EF4-FFF2-40B4-BE49-F238E27FC236}">
                <a16:creationId xmlns:a16="http://schemas.microsoft.com/office/drawing/2014/main" id="{2D2FAE71-B8B1-4745-A59A-A88D3FE48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5" name="Rectangle 25">
            <a:extLst>
              <a:ext uri="{FF2B5EF4-FFF2-40B4-BE49-F238E27FC236}">
                <a16:creationId xmlns:a16="http://schemas.microsoft.com/office/drawing/2014/main" id="{E4C67344-C816-4380-85F7-CCFD7F8BA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7" name="Isosceles Triangle 24">
            <a:extLst>
              <a:ext uri="{FF2B5EF4-FFF2-40B4-BE49-F238E27FC236}">
                <a16:creationId xmlns:a16="http://schemas.microsoft.com/office/drawing/2014/main" id="{5A0B04CD-E5BD-4922-BE66-2D5B3A0DEF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CF4C9BE8-5C78-476D-9042-ECD8BE635E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7D6A31B3-BF49-4DB2-8306-DD2E4B8897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A903E87B-DD97-4095-B106-3218D6AF7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54CB26F-45F0-4288-A3B1-32535127B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800"/>
              <a:t>High-Level Network Topology Overview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1" name="Content Placeholder 2">
            <a:extLst>
              <a:ext uri="{FF2B5EF4-FFF2-40B4-BE49-F238E27FC236}">
                <a16:creationId xmlns:a16="http://schemas.microsoft.com/office/drawing/2014/main" id="{DC5ACBDB-12D0-7ACE-C301-8FE40E5D8D3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84287490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diagram of a computer network&#10;&#10;AI-generated content may be incorrect.">
            <a:extLst>
              <a:ext uri="{FF2B5EF4-FFF2-40B4-BE49-F238E27FC236}">
                <a16:creationId xmlns:a16="http://schemas.microsoft.com/office/drawing/2014/main" id="{C29E8C32-B01C-6E4D-C996-0F660C5F5D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9290"/>
            <a:ext cx="9144000" cy="670870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80265050-FD84-47EF-A163-6A481836C1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A11B064D-F4EB-4312-AEEA-6AFDB257E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734303" y="-8467"/>
            <a:ext cx="3575050" cy="6866467"/>
            <a:chOff x="7425267" y="-8467"/>
            <a:chExt cx="4766733" cy="6866467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7041201-C3DD-4181-B0E0-5C960FFE53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BFBFBF">
                  <a:alpha val="75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929A678F-8D0F-4F98-85A6-797199C550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BFBFBF">
                  <a:alpha val="80000"/>
                </a:srgb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Rectangle 23">
              <a:extLst>
                <a:ext uri="{FF2B5EF4-FFF2-40B4-BE49-F238E27FC236}">
                  <a16:creationId xmlns:a16="http://schemas.microsoft.com/office/drawing/2014/main" id="{82463FFC-4B08-4AF2-AC5A-F681CE9772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Rectangle 25">
              <a:extLst>
                <a:ext uri="{FF2B5EF4-FFF2-40B4-BE49-F238E27FC236}">
                  <a16:creationId xmlns:a16="http://schemas.microsoft.com/office/drawing/2014/main" id="{87C110A9-8F54-42F4-9B19-8D33F94DE55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Isosceles Triangle 15">
              <a:extLst>
                <a:ext uri="{FF2B5EF4-FFF2-40B4-BE49-F238E27FC236}">
                  <a16:creationId xmlns:a16="http://schemas.microsoft.com/office/drawing/2014/main" id="{9F5AD5FC-19DB-4C66-BDDA-043A6AAC94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7">
              <a:extLst>
                <a:ext uri="{FF2B5EF4-FFF2-40B4-BE49-F238E27FC236}">
                  <a16:creationId xmlns:a16="http://schemas.microsoft.com/office/drawing/2014/main" id="{352A3EAD-426D-4399-B7E0-81D26F7003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8">
              <a:extLst>
                <a:ext uri="{FF2B5EF4-FFF2-40B4-BE49-F238E27FC236}">
                  <a16:creationId xmlns:a16="http://schemas.microsoft.com/office/drawing/2014/main" id="{F842EF93-A507-4796-A726-0D0A9B751C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Rectangle 29">
              <a:extLst>
                <a:ext uri="{FF2B5EF4-FFF2-40B4-BE49-F238E27FC236}">
                  <a16:creationId xmlns:a16="http://schemas.microsoft.com/office/drawing/2014/main" id="{24F1410B-DBCE-471A-97C3-B96C0A7BBC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BBC8502-8D68-4CE4-B690-2EBB6BCCDD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9360" y="1382486"/>
            <a:ext cx="2660686" cy="4093028"/>
          </a:xfrm>
        </p:spPr>
        <p:txBody>
          <a:bodyPr anchor="ctr">
            <a:normAutofit/>
          </a:bodyPr>
          <a:lstStyle/>
          <a:p>
            <a:r>
              <a:rPr lang="en-US" sz="3800"/>
              <a:t>IP Addressing Plan &amp; VLANs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E77CD7A-FE9E-475D-BF9C-78183B0B1B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06968" y="0"/>
            <a:ext cx="483703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5" name="Content Placeholder 2">
            <a:extLst>
              <a:ext uri="{FF2B5EF4-FFF2-40B4-BE49-F238E27FC236}">
                <a16:creationId xmlns:a16="http://schemas.microsoft.com/office/drawing/2014/main" id="{A463C686-7DDA-2A5B-BEE3-9F9CA704E78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1315"/>
              </p:ext>
            </p:extLst>
          </p:nvPr>
        </p:nvGraphicFramePr>
        <p:xfrm>
          <a:off x="3639407" y="944564"/>
          <a:ext cx="5019610" cy="48231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CD574E25-180D-A02C-C598-DC640DB2CE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165" r="43102"/>
          <a:stretch>
            <a:fillRect/>
          </a:stretch>
        </p:blipFill>
        <p:spPr>
          <a:xfrm>
            <a:off x="3202390" y="-1"/>
            <a:ext cx="5941610" cy="6858001"/>
          </a:xfrm>
          <a:custGeom>
            <a:avLst/>
            <a:gdLst/>
            <a:ahLst/>
            <a:cxnLst/>
            <a:rect l="l" t="t" r="r" b="b"/>
            <a:pathLst>
              <a:path w="7922146" h="6858001">
                <a:moveTo>
                  <a:pt x="379987" y="0"/>
                </a:moveTo>
                <a:lnTo>
                  <a:pt x="5304971" y="0"/>
                </a:lnTo>
                <a:lnTo>
                  <a:pt x="7065281" y="0"/>
                </a:lnTo>
                <a:lnTo>
                  <a:pt x="7397540" y="0"/>
                </a:lnTo>
                <a:lnTo>
                  <a:pt x="7397540" y="1"/>
                </a:lnTo>
                <a:lnTo>
                  <a:pt x="7922146" y="1"/>
                </a:lnTo>
                <a:lnTo>
                  <a:pt x="7922146" y="6858001"/>
                </a:lnTo>
                <a:lnTo>
                  <a:pt x="7065281" y="6858001"/>
                </a:lnTo>
                <a:lnTo>
                  <a:pt x="7065281" y="6858000"/>
                </a:lnTo>
                <a:lnTo>
                  <a:pt x="5932989" y="6858000"/>
                </a:lnTo>
                <a:lnTo>
                  <a:pt x="5932989" y="6858001"/>
                </a:lnTo>
                <a:lnTo>
                  <a:pt x="27809" y="6858001"/>
                </a:lnTo>
                <a:lnTo>
                  <a:pt x="1803228" y="4521201"/>
                </a:lnTo>
                <a:close/>
                <a:moveTo>
                  <a:pt x="0" y="0"/>
                </a:moveTo>
                <a:lnTo>
                  <a:pt x="379987" y="0"/>
                </a:lnTo>
                <a:lnTo>
                  <a:pt x="0" y="40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7999" y="609600"/>
            <a:ext cx="2888343" cy="1320800"/>
          </a:xfrm>
        </p:spPr>
        <p:txBody>
          <a:bodyPr>
            <a:normAutofit/>
          </a:bodyPr>
          <a:lstStyle/>
          <a:p>
            <a:r>
              <a:t>Key Devices per Campus</a:t>
            </a:r>
          </a:p>
        </p:txBody>
      </p:sp>
      <p:sp>
        <p:nvSpPr>
          <p:cNvPr id="22" name="Content Placeholder 2"/>
          <p:cNvSpPr>
            <a:spLocks noGrp="1"/>
          </p:cNvSpPr>
          <p:nvPr>
            <p:ph idx="1"/>
          </p:nvPr>
        </p:nvSpPr>
        <p:spPr>
          <a:xfrm>
            <a:off x="508000" y="2160589"/>
            <a:ext cx="3307862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400" b="1" dirty="0"/>
              <a:t>Main Campus: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- 2× Catalyst 3850 (Core)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- ASA 5506-X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- WLC + Lightweight Access Points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- Server Farm (DHCP, DNS, etc.)</a:t>
            </a:r>
          </a:p>
          <a:p>
            <a:pPr>
              <a:lnSpc>
                <a:spcPct val="90000"/>
              </a:lnSpc>
            </a:pPr>
            <a:endParaRPr lang="en-US" sz="1400" dirty="0"/>
          </a:p>
          <a:p>
            <a:pPr>
              <a:lnSpc>
                <a:spcPct val="90000"/>
              </a:lnSpc>
            </a:pPr>
            <a:r>
              <a:rPr lang="en-US" sz="1400" b="1" dirty="0"/>
              <a:t>Branch Campus: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- 2× Catalyst 3850 (Core)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- ASA 5506-X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- Access Switches (2960)</a:t>
            </a:r>
          </a:p>
          <a:p>
            <a:pPr>
              <a:lnSpc>
                <a:spcPct val="90000"/>
              </a:lnSpc>
            </a:pPr>
            <a:r>
              <a:rPr lang="en-US" sz="1400" dirty="0"/>
              <a:t>- Lightweight APs per department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64FA5DFF-7FE6-4855-84E6-DFA78EE978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028259" y="0"/>
            <a:ext cx="914400" cy="685800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2AFD8CBA-54A3-4363-991B-B9C631BBFA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5568950" y="3681413"/>
            <a:ext cx="3572668" cy="3176587"/>
          </a:xfrm>
          <a:prstGeom prst="line">
            <a:avLst/>
          </a:prstGeom>
          <a:ln w="9525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3">
            <a:extLst>
              <a:ext uri="{FF2B5EF4-FFF2-40B4-BE49-F238E27FC236}">
                <a16:creationId xmlns:a16="http://schemas.microsoft.com/office/drawing/2014/main" id="{3F088236-D655-4F88-B238-E167623580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6107" y="-8467"/>
            <a:ext cx="2255511" cy="6866467"/>
          </a:xfrm>
          <a:custGeom>
            <a:avLst/>
            <a:gdLst/>
            <a:ahLst/>
            <a:cxnLst/>
            <a:rect l="l" t="t" r="r" b="b"/>
            <a:pathLst>
              <a:path w="3007349" h="6866467">
                <a:moveTo>
                  <a:pt x="2045532" y="0"/>
                </a:moveTo>
                <a:lnTo>
                  <a:pt x="3007349" y="0"/>
                </a:lnTo>
                <a:lnTo>
                  <a:pt x="3007349" y="6866467"/>
                </a:lnTo>
                <a:lnTo>
                  <a:pt x="0" y="6866467"/>
                </a:lnTo>
                <a:lnTo>
                  <a:pt x="2045532" y="0"/>
                </a:lnTo>
                <a:close/>
              </a:path>
            </a:pathLst>
          </a:custGeom>
          <a:solidFill>
            <a:schemeClr val="accent1">
              <a:alpha val="3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8" name="Rectangle 25">
            <a:extLst>
              <a:ext uri="{FF2B5EF4-FFF2-40B4-BE49-F238E27FC236}">
                <a16:creationId xmlns:a16="http://schemas.microsoft.com/office/drawing/2014/main" id="{3DAC0C92-199E-475C-9390-119A9B0272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202581" y="-8467"/>
            <a:ext cx="1941419" cy="6866467"/>
          </a:xfrm>
          <a:custGeom>
            <a:avLst/>
            <a:gdLst/>
            <a:ahLst/>
            <a:cxnLst/>
            <a:rect l="l" t="t" r="r" b="b"/>
            <a:pathLst>
              <a:path w="2573311" h="6866467">
                <a:moveTo>
                  <a:pt x="0" y="0"/>
                </a:moveTo>
                <a:lnTo>
                  <a:pt x="2573311" y="0"/>
                </a:lnTo>
                <a:lnTo>
                  <a:pt x="2573311" y="6866467"/>
                </a:lnTo>
                <a:lnTo>
                  <a:pt x="1202336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9" name="Isosceles Triangle 24">
            <a:extLst>
              <a:ext uri="{FF2B5EF4-FFF2-40B4-BE49-F238E27FC236}">
                <a16:creationId xmlns:a16="http://schemas.microsoft.com/office/drawing/2014/main" id="{C4CFB339-0ED8-4FE2-9EF1-6D1375B849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9249" y="3048000"/>
            <a:ext cx="2444751" cy="3810000"/>
          </a:xfrm>
          <a:prstGeom prst="triangle">
            <a:avLst>
              <a:gd name="adj" fmla="val 100000"/>
            </a:avLst>
          </a:prstGeom>
          <a:solidFill>
            <a:schemeClr val="accent2">
              <a:alpha val="72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9" name="Rectangle 27">
            <a:extLst>
              <a:ext uri="{FF2B5EF4-FFF2-40B4-BE49-F238E27FC236}">
                <a16:creationId xmlns:a16="http://schemas.microsoft.com/office/drawing/2014/main" id="{31896C80-2069-4431-9C19-83B9137344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00875" y="-8467"/>
            <a:ext cx="2140744" cy="6866467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75000"/>
              <a:alpha val="4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1" name="Rectangle 28">
            <a:extLst>
              <a:ext uri="{FF2B5EF4-FFF2-40B4-BE49-F238E27FC236}">
                <a16:creationId xmlns:a16="http://schemas.microsoft.com/office/drawing/2014/main" id="{BF120A21-0841-4823-B0C4-28AEBCEF9B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74047" y="-8467"/>
            <a:ext cx="967571" cy="6866467"/>
          </a:xfrm>
          <a:custGeom>
            <a:avLst/>
            <a:gdLst/>
            <a:ahLst/>
            <a:cxnLst/>
            <a:rect l="l" t="t" r="r" b="b"/>
            <a:pathLst>
              <a:path w="1290094" h="6858000">
                <a:moveTo>
                  <a:pt x="1019735" y="0"/>
                </a:moveTo>
                <a:lnTo>
                  <a:pt x="1290094" y="0"/>
                </a:lnTo>
                <a:lnTo>
                  <a:pt x="1290094" y="6858000"/>
                </a:lnTo>
                <a:lnTo>
                  <a:pt x="0" y="6858000"/>
                </a:lnTo>
                <a:lnTo>
                  <a:pt x="1019735" y="0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  <a:alpha val="7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3" name="Rectangle 29">
            <a:extLst>
              <a:ext uri="{FF2B5EF4-FFF2-40B4-BE49-F238E27FC236}">
                <a16:creationId xmlns:a16="http://schemas.microsoft.com/office/drawing/2014/main" id="{DBB05BAE-BBD3-4289-899F-A6851503C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204249" y="-8467"/>
            <a:ext cx="937369" cy="6866467"/>
          </a:xfrm>
          <a:custGeom>
            <a:avLst/>
            <a:gdLst/>
            <a:ahLst/>
            <a:cxnLst/>
            <a:rect l="l" t="t" r="r" b="b"/>
            <a:pathLst>
              <a:path w="1249825" h="6858000">
                <a:moveTo>
                  <a:pt x="0" y="0"/>
                </a:moveTo>
                <a:lnTo>
                  <a:pt x="1249825" y="0"/>
                </a:lnTo>
                <a:lnTo>
                  <a:pt x="1249825" y="6858000"/>
                </a:lnTo>
                <a:lnTo>
                  <a:pt x="1109382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6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5" name="Isosceles Triangle 29">
            <a:extLst>
              <a:ext uri="{FF2B5EF4-FFF2-40B4-BE49-F238E27FC236}">
                <a16:creationId xmlns:a16="http://schemas.microsoft.com/office/drawing/2014/main" id="{9874D11C-36F5-4BBE-A490-019A54E95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78749" y="3589867"/>
            <a:ext cx="1362869" cy="3268133"/>
          </a:xfrm>
          <a:prstGeom prst="triangle">
            <a:avLst>
              <a:gd name="adj" fmla="val 100000"/>
            </a:avLst>
          </a:prstGeom>
          <a:solidFill>
            <a:schemeClr val="accent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6</TotalTime>
  <Words>201</Words>
  <Application>Microsoft Office PowerPoint</Application>
  <PresentationFormat>On-screen Show (4:3)</PresentationFormat>
  <Paragraphs>31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Trebuchet MS</vt:lpstr>
      <vt:lpstr>Wingdings 3</vt:lpstr>
      <vt:lpstr>Facet</vt:lpstr>
      <vt:lpstr>Secure Campus Network Design</vt:lpstr>
      <vt:lpstr>High-Level Network Topology Overview</vt:lpstr>
      <vt:lpstr>PowerPoint Presentation</vt:lpstr>
      <vt:lpstr>IP Addressing Plan &amp; VLANs</vt:lpstr>
      <vt:lpstr>Key Devices per Campus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Micah Too</cp:lastModifiedBy>
  <cp:revision>1</cp:revision>
  <dcterms:created xsi:type="dcterms:W3CDTF">2013-01-27T09:14:16Z</dcterms:created>
  <dcterms:modified xsi:type="dcterms:W3CDTF">2025-06-17T05:39:03Z</dcterms:modified>
  <cp:category/>
</cp:coreProperties>
</file>