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4" r:id="rId4"/>
    <p:sldId id="328" r:id="rId5"/>
    <p:sldId id="31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3079DDE-C1E8-4A6C-A821-651B250F5E41}"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11384C-CC96-4A70-9B26-4C2410E93597}" type="slidenum">
              <a:rPr lang="en-IN" smtClean="0"/>
              <a:t>‹#›</a:t>
            </a:fld>
            <a:endParaRPr lang="en-IN"/>
          </a:p>
        </p:txBody>
      </p:sp>
    </p:spTree>
    <p:extLst>
      <p:ext uri="{BB962C8B-B14F-4D97-AF65-F5344CB8AC3E}">
        <p14:creationId xmlns:p14="http://schemas.microsoft.com/office/powerpoint/2010/main" val="4445030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79DDE-C1E8-4A6C-A821-651B250F5E4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1384C-CC96-4A70-9B26-4C2410E93597}" type="slidenum">
              <a:rPr lang="en-IN" smtClean="0"/>
              <a:t>‹#›</a:t>
            </a:fld>
            <a:endParaRPr lang="en-IN"/>
          </a:p>
        </p:txBody>
      </p:sp>
    </p:spTree>
    <p:extLst>
      <p:ext uri="{BB962C8B-B14F-4D97-AF65-F5344CB8AC3E}">
        <p14:creationId xmlns:p14="http://schemas.microsoft.com/office/powerpoint/2010/main" val="142816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79DDE-C1E8-4A6C-A821-651B250F5E4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11384C-CC96-4A70-9B26-4C2410E93597}" type="slidenum">
              <a:rPr lang="en-IN" smtClean="0"/>
              <a:t>‹#›</a:t>
            </a:fld>
            <a:endParaRPr lang="en-IN"/>
          </a:p>
        </p:txBody>
      </p:sp>
    </p:spTree>
    <p:extLst>
      <p:ext uri="{BB962C8B-B14F-4D97-AF65-F5344CB8AC3E}">
        <p14:creationId xmlns:p14="http://schemas.microsoft.com/office/powerpoint/2010/main" val="169167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079DDE-C1E8-4A6C-A821-651B250F5E41}"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11384C-CC96-4A70-9B26-4C2410E93597}" type="slidenum">
              <a:rPr lang="en-IN" smtClean="0"/>
              <a:t>‹#›</a:t>
            </a:fld>
            <a:endParaRPr lang="en-IN"/>
          </a:p>
        </p:txBody>
      </p:sp>
    </p:spTree>
    <p:extLst>
      <p:ext uri="{BB962C8B-B14F-4D97-AF65-F5344CB8AC3E}">
        <p14:creationId xmlns:p14="http://schemas.microsoft.com/office/powerpoint/2010/main" val="201039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3079DDE-C1E8-4A6C-A821-651B250F5E41}"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11384C-CC96-4A70-9B26-4C2410E93597}" type="slidenum">
              <a:rPr lang="en-IN" smtClean="0"/>
              <a:t>‹#›</a:t>
            </a:fld>
            <a:endParaRPr lang="en-IN"/>
          </a:p>
        </p:txBody>
      </p:sp>
    </p:spTree>
    <p:extLst>
      <p:ext uri="{BB962C8B-B14F-4D97-AF65-F5344CB8AC3E}">
        <p14:creationId xmlns:p14="http://schemas.microsoft.com/office/powerpoint/2010/main" val="26331846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3079DDE-C1E8-4A6C-A821-651B250F5E41}" type="datetimeFigureOut">
              <a:rPr lang="en-IN" smtClean="0"/>
              <a:t>30-12-2021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011384C-CC96-4A70-9B26-4C2410E93597}" type="slidenum">
              <a:rPr lang="en-IN" smtClean="0"/>
              <a:t>‹#›</a:t>
            </a:fld>
            <a:endParaRPr lang="en-IN"/>
          </a:p>
        </p:txBody>
      </p:sp>
    </p:spTree>
    <p:extLst>
      <p:ext uri="{BB962C8B-B14F-4D97-AF65-F5344CB8AC3E}">
        <p14:creationId xmlns:p14="http://schemas.microsoft.com/office/powerpoint/2010/main" val="245470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3079DDE-C1E8-4A6C-A821-651B250F5E41}"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11384C-CC96-4A70-9B26-4C2410E9359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8282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079DDE-C1E8-4A6C-A821-651B250F5E41}" type="datetimeFigureOut">
              <a:rPr lang="en-IN" smtClean="0"/>
              <a:t>30-12-2021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11384C-CC96-4A70-9B26-4C2410E93597}" type="slidenum">
              <a:rPr lang="en-IN" smtClean="0"/>
              <a:t>‹#›</a:t>
            </a:fld>
            <a:endParaRPr lang="en-IN"/>
          </a:p>
        </p:txBody>
      </p:sp>
    </p:spTree>
    <p:extLst>
      <p:ext uri="{BB962C8B-B14F-4D97-AF65-F5344CB8AC3E}">
        <p14:creationId xmlns:p14="http://schemas.microsoft.com/office/powerpoint/2010/main" val="112957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79DDE-C1E8-4A6C-A821-651B250F5E41}" type="datetimeFigureOut">
              <a:rPr lang="en-IN" smtClean="0"/>
              <a:t>30-12-2021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11384C-CC96-4A70-9B26-4C2410E93597}" type="slidenum">
              <a:rPr lang="en-IN" smtClean="0"/>
              <a:t>‹#›</a:t>
            </a:fld>
            <a:endParaRPr lang="en-IN"/>
          </a:p>
        </p:txBody>
      </p:sp>
    </p:spTree>
    <p:extLst>
      <p:ext uri="{BB962C8B-B14F-4D97-AF65-F5344CB8AC3E}">
        <p14:creationId xmlns:p14="http://schemas.microsoft.com/office/powerpoint/2010/main" val="132892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3079DDE-C1E8-4A6C-A821-651B250F5E41}" type="datetimeFigureOut">
              <a:rPr lang="en-IN" smtClean="0"/>
              <a:t>30-12-2021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0011384C-CC96-4A70-9B26-4C2410E93597}" type="slidenum">
              <a:rPr lang="en-IN" smtClean="0"/>
              <a:t>‹#›</a:t>
            </a:fld>
            <a:endParaRPr lang="en-IN"/>
          </a:p>
        </p:txBody>
      </p:sp>
    </p:spTree>
    <p:extLst>
      <p:ext uri="{BB962C8B-B14F-4D97-AF65-F5344CB8AC3E}">
        <p14:creationId xmlns:p14="http://schemas.microsoft.com/office/powerpoint/2010/main" val="396295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3079DDE-C1E8-4A6C-A821-651B250F5E41}" type="datetimeFigureOut">
              <a:rPr lang="en-IN" smtClean="0"/>
              <a:t>30-12-2021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0011384C-CC96-4A70-9B26-4C2410E93597}" type="slidenum">
              <a:rPr lang="en-IN" smtClean="0"/>
              <a:t>‹#›</a:t>
            </a:fld>
            <a:endParaRPr lang="en-IN"/>
          </a:p>
        </p:txBody>
      </p:sp>
    </p:spTree>
    <p:extLst>
      <p:ext uri="{BB962C8B-B14F-4D97-AF65-F5344CB8AC3E}">
        <p14:creationId xmlns:p14="http://schemas.microsoft.com/office/powerpoint/2010/main" val="374727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3079DDE-C1E8-4A6C-A821-651B250F5E41}" type="datetimeFigureOut">
              <a:rPr lang="en-IN" smtClean="0"/>
              <a:t>30-12-2021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011384C-CC96-4A70-9B26-4C2410E93597}" type="slidenum">
              <a:rPr lang="en-IN" smtClean="0"/>
              <a:t>‹#›</a:t>
            </a:fld>
            <a:endParaRPr lang="en-IN"/>
          </a:p>
        </p:txBody>
      </p:sp>
    </p:spTree>
    <p:extLst>
      <p:ext uri="{BB962C8B-B14F-4D97-AF65-F5344CB8AC3E}">
        <p14:creationId xmlns:p14="http://schemas.microsoft.com/office/powerpoint/2010/main" val="1788144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0D6B-CBC6-48BD-A2D6-B205642A5341}"/>
              </a:ext>
            </a:extLst>
          </p:cNvPr>
          <p:cNvSpPr>
            <a:spLocks noGrp="1"/>
          </p:cNvSpPr>
          <p:nvPr>
            <p:ph type="ctrTitle"/>
          </p:nvPr>
        </p:nvSpPr>
        <p:spPr>
          <a:xfrm>
            <a:off x="1458158" y="1265562"/>
            <a:ext cx="8991600" cy="1645920"/>
          </a:xfrm>
        </p:spPr>
        <p:txBody>
          <a:bodyPr/>
          <a:lstStyle/>
          <a:p>
            <a:r>
              <a:rPr lang="en-IN" dirty="0"/>
              <a:t>Brain </a:t>
            </a:r>
            <a:r>
              <a:rPr lang="en-IN" dirty="0" err="1"/>
              <a:t>tumor</a:t>
            </a:r>
            <a:r>
              <a:rPr lang="en-IN" dirty="0"/>
              <a:t> detection</a:t>
            </a:r>
          </a:p>
        </p:txBody>
      </p:sp>
      <p:sp>
        <p:nvSpPr>
          <p:cNvPr id="3" name="Subtitle 2">
            <a:extLst>
              <a:ext uri="{FF2B5EF4-FFF2-40B4-BE49-F238E27FC236}">
                <a16:creationId xmlns:a16="http://schemas.microsoft.com/office/drawing/2014/main" id="{27DFD32D-0CC2-4FD2-8908-022FB0EFAF97}"/>
              </a:ext>
            </a:extLst>
          </p:cNvPr>
          <p:cNvSpPr>
            <a:spLocks noGrp="1"/>
          </p:cNvSpPr>
          <p:nvPr>
            <p:ph type="subTitle" idx="1"/>
          </p:nvPr>
        </p:nvSpPr>
        <p:spPr/>
        <p:txBody>
          <a:bodyPr>
            <a:normAutofit lnSpcReduction="10000"/>
          </a:bodyPr>
          <a:lstStyle/>
          <a:p>
            <a:r>
              <a:rPr lang="en-IN" dirty="0"/>
              <a:t>By</a:t>
            </a:r>
          </a:p>
          <a:p>
            <a:r>
              <a:rPr lang="en-IN" dirty="0"/>
              <a:t>M K THARUMASEELAN-2018103614</a:t>
            </a:r>
          </a:p>
          <a:p>
            <a:r>
              <a:rPr lang="en-IN" dirty="0"/>
              <a:t>S R VIVEKANANDEN-2018103626 </a:t>
            </a:r>
          </a:p>
        </p:txBody>
      </p:sp>
    </p:spTree>
    <p:extLst>
      <p:ext uri="{BB962C8B-B14F-4D97-AF65-F5344CB8AC3E}">
        <p14:creationId xmlns:p14="http://schemas.microsoft.com/office/powerpoint/2010/main" val="276242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1063-FEB2-4BD3-808B-136BCDB3FCE5}"/>
              </a:ext>
            </a:extLst>
          </p:cNvPr>
          <p:cNvSpPr>
            <a:spLocks noGrp="1"/>
          </p:cNvSpPr>
          <p:nvPr>
            <p:ph type="title"/>
          </p:nvPr>
        </p:nvSpPr>
        <p:spPr>
          <a:xfrm>
            <a:off x="2692775" y="368423"/>
            <a:ext cx="6335815" cy="757576"/>
          </a:xfrm>
        </p:spPr>
        <p:txBody>
          <a:bodyPr/>
          <a:lstStyle/>
          <a:p>
            <a:r>
              <a:rPr lang="en-IN" dirty="0"/>
              <a:t>INTRODUCTION</a:t>
            </a:r>
          </a:p>
        </p:txBody>
      </p:sp>
      <p:sp>
        <p:nvSpPr>
          <p:cNvPr id="3" name="Content Placeholder 2">
            <a:extLst>
              <a:ext uri="{FF2B5EF4-FFF2-40B4-BE49-F238E27FC236}">
                <a16:creationId xmlns:a16="http://schemas.microsoft.com/office/drawing/2014/main" id="{613ED196-9834-440F-87EB-671ED1EDCED5}"/>
              </a:ext>
            </a:extLst>
          </p:cNvPr>
          <p:cNvSpPr>
            <a:spLocks noGrp="1"/>
          </p:cNvSpPr>
          <p:nvPr>
            <p:ph idx="1"/>
          </p:nvPr>
        </p:nvSpPr>
        <p:spPr>
          <a:xfrm>
            <a:off x="418670" y="1633491"/>
            <a:ext cx="11255466" cy="4749554"/>
          </a:xfrm>
        </p:spPr>
        <p:txBody>
          <a:bodyPr>
            <a:normAutofit/>
          </a:bodyPr>
          <a:lstStyle/>
          <a:p>
            <a:r>
              <a:rPr lang="en-US" dirty="0">
                <a:latin typeface="Arial" panose="020B0604020202020204" pitchFamily="34" charset="0"/>
                <a:cs typeface="Arial" panose="020B0604020202020204" pitchFamily="34" charset="0"/>
              </a:rPr>
              <a:t>Brain and other nervous system cancer is the 10th leading cause of death, and the five-year survival rate for people with a cancerous brain is 34% for men and 36% for women. Moreover, An estimated 86,970 new cases of primary malignant and nonmalignant brain and other Central Nervous System (CNS) tumors was expected to be diagnosed in the United States in 2019 .</a:t>
            </a:r>
          </a:p>
          <a:p>
            <a:r>
              <a:rPr lang="en-US" dirty="0">
                <a:latin typeface="Arial" panose="020B0604020202020204" pitchFamily="34" charset="0"/>
                <a:cs typeface="Arial" panose="020B0604020202020204" pitchFamily="34" charset="0"/>
              </a:rPr>
              <a:t>A brain tumor occurs when abnormal cells form within the brain . There are two main types of tumors- Malignant and Benign. Malignant brain tumors originate in the brain, grows faster and aggressively invades the surrounding tissues. It can spread to other parts of the brain and affect the central nervous system. Cancerous tumors can be divided into primary tumors, which start within the brain, and secondary tumors, which have spread from elsewhere, are known as brain metastasis tumors. On the other hand, a benign brain tumor is a mass of cells that grow relatively slowly in the brain. </a:t>
            </a:r>
          </a:p>
          <a:p>
            <a:r>
              <a:rPr lang="en-US" dirty="0">
                <a:latin typeface="Arial" panose="020B0604020202020204" pitchFamily="34" charset="0"/>
                <a:cs typeface="Arial" panose="020B0604020202020204" pitchFamily="34" charset="0"/>
              </a:rPr>
              <a:t>Hence, early detection of brain tumors can play an indispensable role in improving the treatment possibilities, and a higher gain of survival possibility can be accomplished. But manual detection of tumors or lesions is a time consuming, challenging and burdensome task as a large number of MRI images are generated in medical routine. So it is a very extensive task to detect tumors from the human brain.</a:t>
            </a:r>
          </a:p>
        </p:txBody>
      </p:sp>
    </p:spTree>
    <p:extLst>
      <p:ext uri="{BB962C8B-B14F-4D97-AF65-F5344CB8AC3E}">
        <p14:creationId xmlns:p14="http://schemas.microsoft.com/office/powerpoint/2010/main" val="172939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269D86-F664-4EDE-B9BE-731DFEBBC776}"/>
              </a:ext>
            </a:extLst>
          </p:cNvPr>
          <p:cNvSpPr>
            <a:spLocks noGrp="1"/>
          </p:cNvSpPr>
          <p:nvPr>
            <p:ph type="title"/>
          </p:nvPr>
        </p:nvSpPr>
        <p:spPr>
          <a:xfrm>
            <a:off x="3089429" y="735769"/>
            <a:ext cx="5033639" cy="764407"/>
          </a:xfrm>
        </p:spPr>
        <p:txBody>
          <a:bodyPr/>
          <a:lstStyle/>
          <a:p>
            <a:r>
              <a:rPr lang="en-IN" dirty="0"/>
              <a:t>OBJECTIVE</a:t>
            </a:r>
          </a:p>
        </p:txBody>
      </p:sp>
      <p:sp>
        <p:nvSpPr>
          <p:cNvPr id="5" name="Content Placeholder 4">
            <a:extLst>
              <a:ext uri="{FF2B5EF4-FFF2-40B4-BE49-F238E27FC236}">
                <a16:creationId xmlns:a16="http://schemas.microsoft.com/office/drawing/2014/main" id="{418D18C5-DA32-4485-9AE1-BD2D27AD20A3}"/>
              </a:ext>
            </a:extLst>
          </p:cNvPr>
          <p:cNvSpPr>
            <a:spLocks noGrp="1"/>
          </p:cNvSpPr>
          <p:nvPr>
            <p:ph idx="1"/>
          </p:nvPr>
        </p:nvSpPr>
        <p:spPr>
          <a:xfrm>
            <a:off x="674702" y="1899822"/>
            <a:ext cx="9863091" cy="4222409"/>
          </a:xfrm>
        </p:spPr>
        <p:txBody>
          <a:bodyPr/>
          <a:lstStyle/>
          <a:p>
            <a:r>
              <a:rPr lang="en-US" b="0" i="0" dirty="0">
                <a:solidFill>
                  <a:schemeClr val="tx1"/>
                </a:solidFill>
                <a:effectLst/>
                <a:latin typeface="Arial" panose="020B0604020202020204" pitchFamily="34" charset="0"/>
                <a:cs typeface="Arial" panose="020B0604020202020204" pitchFamily="34" charset="0"/>
              </a:rPr>
              <a:t>huge amount of data generated by MRI scan thwarts manual classification of tumor vs non-tumor in a particular time. But it is having some limitation (</a:t>
            </a:r>
            <a:r>
              <a:rPr lang="en-US" b="0" i="0" dirty="0" err="1">
                <a:solidFill>
                  <a:schemeClr val="tx1"/>
                </a:solidFill>
                <a:effectLst/>
                <a:latin typeface="Arial" panose="020B0604020202020204" pitchFamily="34" charset="0"/>
                <a:cs typeface="Arial" panose="020B0604020202020204" pitchFamily="34" charset="0"/>
              </a:rPr>
              <a:t>i.e</a:t>
            </a:r>
            <a:r>
              <a:rPr lang="en-US" b="0" i="0" dirty="0">
                <a:solidFill>
                  <a:schemeClr val="tx1"/>
                </a:solidFill>
                <a:effectLst/>
                <a:latin typeface="Arial" panose="020B0604020202020204" pitchFamily="34" charset="0"/>
                <a:cs typeface="Arial" panose="020B0604020202020204" pitchFamily="34" charset="0"/>
              </a:rPr>
              <a:t>) accurate quantitative measurements is provided for limited number of images. Hence trusted and automatic classification scheme are essential to prevent the death rate of human.</a:t>
            </a:r>
          </a:p>
          <a:p>
            <a:r>
              <a:rPr lang="en-US" b="1" dirty="0">
                <a:solidFill>
                  <a:schemeClr val="tx1"/>
                </a:solidFill>
                <a:latin typeface="Source Sans Pro" panose="020B0503030403020204" pitchFamily="34" charset="0"/>
              </a:rPr>
              <a:t>Here </a:t>
            </a:r>
            <a:r>
              <a:rPr lang="en-US" b="1" i="0" dirty="0">
                <a:solidFill>
                  <a:schemeClr val="tx1"/>
                </a:solidFill>
                <a:effectLst/>
                <a:latin typeface="Source Sans Pro" panose="020B0503030403020204" pitchFamily="34" charset="0"/>
              </a:rPr>
              <a:t>automatic brain tumor detection is proposed by using Convolutional Neural Networks (CNN) classification. </a:t>
            </a:r>
            <a:endParaRPr lang="en-IN" b="1" u="sng" dirty="0">
              <a:solidFill>
                <a:schemeClr val="tx1"/>
              </a:solidFill>
              <a:latin typeface="Arial" panose="020B0604020202020204" pitchFamily="34" charset="0"/>
              <a:cs typeface="Arial" panose="020B0604020202020204" pitchFamily="34" charset="0"/>
            </a:endParaRPr>
          </a:p>
        </p:txBody>
      </p:sp>
      <p:sp>
        <p:nvSpPr>
          <p:cNvPr id="10" name="Rectangle 2">
            <a:extLst>
              <a:ext uri="{FF2B5EF4-FFF2-40B4-BE49-F238E27FC236}">
                <a16:creationId xmlns:a16="http://schemas.microsoft.com/office/drawing/2014/main" id="{12D809F2-5BE6-4463-AFDD-49CF7F25117A}"/>
              </a:ext>
            </a:extLst>
          </p:cNvPr>
          <p:cNvSpPr>
            <a:spLocks noChangeArrowheads="1"/>
          </p:cNvSpPr>
          <p:nvPr/>
        </p:nvSpPr>
        <p:spPr bwMode="auto">
          <a:xfrm>
            <a:off x="1162236" y="4490551"/>
            <a:ext cx="92779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802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A67B-3216-4175-97B5-CD36A17722D9}"/>
              </a:ext>
            </a:extLst>
          </p:cNvPr>
          <p:cNvSpPr>
            <a:spLocks noGrp="1"/>
          </p:cNvSpPr>
          <p:nvPr>
            <p:ph type="title"/>
          </p:nvPr>
        </p:nvSpPr>
        <p:spPr>
          <a:xfrm>
            <a:off x="3260946" y="289989"/>
            <a:ext cx="4879877" cy="340325"/>
          </a:xfrm>
        </p:spPr>
        <p:txBody>
          <a:bodyPr>
            <a:normAutofit fontScale="90000"/>
          </a:bodyPr>
          <a:lstStyle/>
          <a:p>
            <a:r>
              <a:rPr lang="en-IN" dirty="0"/>
              <a:t>BLOCK DIAGRAM</a:t>
            </a:r>
          </a:p>
        </p:txBody>
      </p:sp>
      <p:pic>
        <p:nvPicPr>
          <p:cNvPr id="7" name="Content Placeholder 6">
            <a:extLst>
              <a:ext uri="{FF2B5EF4-FFF2-40B4-BE49-F238E27FC236}">
                <a16:creationId xmlns:a16="http://schemas.microsoft.com/office/drawing/2014/main" id="{9D46768A-99F1-4C6E-AC4C-2B14963002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192" y="1808069"/>
            <a:ext cx="8575193" cy="2888217"/>
          </a:xfrm>
        </p:spPr>
      </p:pic>
    </p:spTree>
    <p:extLst>
      <p:ext uri="{BB962C8B-B14F-4D97-AF65-F5344CB8AC3E}">
        <p14:creationId xmlns:p14="http://schemas.microsoft.com/office/powerpoint/2010/main" val="155916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6EACA5E7-DDEC-4D3D-8791-AA1A9E3C7407}"/>
              </a:ext>
            </a:extLst>
          </p:cNvPr>
          <p:cNvSpPr>
            <a:spLocks noChangeArrowheads="1"/>
          </p:cNvSpPr>
          <p:nvPr/>
        </p:nvSpPr>
        <p:spPr bwMode="auto">
          <a:xfrm>
            <a:off x="523783" y="38218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2CF99938-E397-4C92-A2AE-24426632365F}"/>
              </a:ext>
            </a:extLst>
          </p:cNvPr>
          <p:cNvSpPr>
            <a:spLocks noChangeArrowheads="1"/>
          </p:cNvSpPr>
          <p:nvPr/>
        </p:nvSpPr>
        <p:spPr bwMode="auto">
          <a:xfrm>
            <a:off x="523783" y="5315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5">
            <a:extLst>
              <a:ext uri="{FF2B5EF4-FFF2-40B4-BE49-F238E27FC236}">
                <a16:creationId xmlns:a16="http://schemas.microsoft.com/office/drawing/2014/main" id="{68FAD7AC-1E2A-4BE4-85B6-A3471828D491}"/>
              </a:ext>
            </a:extLst>
          </p:cNvPr>
          <p:cNvSpPr>
            <a:spLocks noChangeArrowheads="1"/>
          </p:cNvSpPr>
          <p:nvPr/>
        </p:nvSpPr>
        <p:spPr bwMode="auto">
          <a:xfrm>
            <a:off x="0" y="10572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Title 1">
            <a:extLst>
              <a:ext uri="{FF2B5EF4-FFF2-40B4-BE49-F238E27FC236}">
                <a16:creationId xmlns:a16="http://schemas.microsoft.com/office/drawing/2014/main" id="{368A014E-FE5E-4F9E-B5E5-85D6636A937E}"/>
              </a:ext>
            </a:extLst>
          </p:cNvPr>
          <p:cNvSpPr txBox="1">
            <a:spLocks/>
          </p:cNvSpPr>
          <p:nvPr/>
        </p:nvSpPr>
        <p:spPr>
          <a:xfrm>
            <a:off x="1840519" y="332213"/>
            <a:ext cx="7729728" cy="1188720"/>
          </a:xfrm>
          <a:prstGeom prst="rect">
            <a:avLst/>
          </a:prstGeom>
        </p:spPr>
        <p:txBody>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dirty="0"/>
              <a:t>PERFORMANCE</a:t>
            </a:r>
          </a:p>
        </p:txBody>
      </p:sp>
      <p:pic>
        <p:nvPicPr>
          <p:cNvPr id="3" name="Picture 2">
            <a:extLst>
              <a:ext uri="{FF2B5EF4-FFF2-40B4-BE49-F238E27FC236}">
                <a16:creationId xmlns:a16="http://schemas.microsoft.com/office/drawing/2014/main" id="{6425DFD7-0FB0-4662-88A1-B7C0E0C5AE5F}"/>
              </a:ext>
            </a:extLst>
          </p:cNvPr>
          <p:cNvPicPr>
            <a:picLocks noChangeAspect="1"/>
          </p:cNvPicPr>
          <p:nvPr/>
        </p:nvPicPr>
        <p:blipFill>
          <a:blip r:embed="rId2"/>
          <a:stretch>
            <a:fillRect/>
          </a:stretch>
        </p:blipFill>
        <p:spPr>
          <a:xfrm>
            <a:off x="3751429" y="1071402"/>
            <a:ext cx="4027413" cy="5249406"/>
          </a:xfrm>
          <a:prstGeom prst="rect">
            <a:avLst/>
          </a:prstGeom>
        </p:spPr>
      </p:pic>
    </p:spTree>
    <p:extLst>
      <p:ext uri="{BB962C8B-B14F-4D97-AF65-F5344CB8AC3E}">
        <p14:creationId xmlns:p14="http://schemas.microsoft.com/office/powerpoint/2010/main" val="3005258522"/>
      </p:ext>
    </p:extLst>
  </p:cSld>
  <p:clrMapOvr>
    <a:masterClrMapping/>
  </p:clrMapOvr>
</p:sld>
</file>

<file path=ppt/theme/theme1.xml><?xml version="1.0" encoding="utf-8"?>
<a:theme xmlns:a="http://schemas.openxmlformats.org/drawingml/2006/main" name="Parc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813</TotalTime>
  <Words>344</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Gill Sans MT</vt:lpstr>
      <vt:lpstr>Source Sans Pro</vt:lpstr>
      <vt:lpstr>Parcel</vt:lpstr>
      <vt:lpstr>Brain tumor detection</vt:lpstr>
      <vt:lpstr>INTRODUCTION</vt:lpstr>
      <vt:lpstr>OBJECTIVE</vt:lpstr>
      <vt:lpstr>BLOCK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 OF IMAGES USING DCGAN’s</dc:title>
  <dc:creator>THARUMASEELAN M K</dc:creator>
  <cp:lastModifiedBy>THARUMASEELAN M K</cp:lastModifiedBy>
  <cp:revision>4</cp:revision>
  <dcterms:created xsi:type="dcterms:W3CDTF">2021-12-28T08:30:32Z</dcterms:created>
  <dcterms:modified xsi:type="dcterms:W3CDTF">2021-12-30T03:10:57Z</dcterms:modified>
</cp:coreProperties>
</file>