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Home Energy Consumption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Predict household energy consumption (kWh) of appliances based on appliance type, time, date, outdoor temperature, season, and household size.</a:t>
            </a:r>
          </a:p>
          <a:p>
            <a:endParaRPr/>
          </a:p>
          <a:p>
            <a:r>
              <a:t>Importance: Helps optimize energy usage, schedule appliances efficiently, reduce energy costs, and promote sustainability.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includes:</a:t>
            </a:r>
          </a:p>
          <a:p>
            <a:r>
              <a:t>- Appliance Type</a:t>
            </a:r>
          </a:p>
          <a:p>
            <a:r>
              <a:t>- Date and Time</a:t>
            </a:r>
          </a:p>
          <a:p>
            <a:r>
              <a:t>- Outdoor Temperature</a:t>
            </a:r>
          </a:p>
          <a:p>
            <a:r>
              <a:t>- Season</a:t>
            </a:r>
          </a:p>
          <a:p>
            <a:r>
              <a:t>- Household Size</a:t>
            </a:r>
          </a:p>
          <a:p>
            <a:r>
              <a:t>- Energy Consumption (kWh)</a:t>
            </a:r>
          </a:p>
          <a:p>
            <a:endParaRPr/>
          </a:p>
          <a:p>
            <a:r>
              <a:t>Size: Multiple households, several thousand records.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Distribution of energy consumption is right-skewed.</a:t>
            </a:r>
          </a:p>
          <a:p>
            <a:r>
              <a:t>- Different appliances consume varying levels of energy.</a:t>
            </a:r>
          </a:p>
          <a:p>
            <a:r>
              <a:t>- Outdoor temperature and season show correlation with consumption.</a:t>
            </a:r>
          </a:p>
          <a:p>
            <a:r>
              <a:t>- Time of day influences energy use patterns.</a:t>
            </a:r>
          </a:p>
          <a:p>
            <a:r>
              <a:t>- Correlation heatmap shows moderate relationships among features.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Extracted Year, Month, Day, and Hour from Date/Time.</a:t>
            </a:r>
          </a:p>
          <a:p>
            <a:r>
              <a:t>- Encoded categorical features (Appliance Type, Season) using LabelEncoder.</a:t>
            </a:r>
          </a:p>
          <a:p>
            <a:r>
              <a:t>- Standardized numerical features with StandardScaler.</a:t>
            </a:r>
          </a:p>
          <a:p>
            <a:r>
              <a:t>- Justification: Enables model to interpret categorical and time-related data effectively.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Algorithm: Random Forest Regressor.</a:t>
            </a:r>
          </a:p>
          <a:p>
            <a:r>
              <a:t>- Train-test split (80/20).</a:t>
            </a:r>
          </a:p>
          <a:p>
            <a:r>
              <a:t>- Metrics: MAE, RMSE, R².</a:t>
            </a:r>
          </a:p>
          <a:p>
            <a:r>
              <a:t>- Results: Reasonable accuracy with good generalization.</a:t>
            </a:r>
          </a:p>
          <a:p>
            <a:r>
              <a:t>- Model saved with joblib for deployment.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Deployed using Streamlit web app:</a:t>
            </a:r>
          </a:p>
          <a:p>
            <a:r>
              <a:t>- User selects appliance type, season, household size, date/time, and temperature.</a:t>
            </a:r>
          </a:p>
          <a:p>
            <a:r>
              <a:t>- Inputs are encoded and scaled.</a:t>
            </a:r>
          </a:p>
          <a:p>
            <a:r>
              <a:t>- Model predicts energy consumption in kWh.</a:t>
            </a:r>
          </a:p>
          <a:p>
            <a:endParaRPr/>
          </a:p>
          <a:p>
            <a:r>
              <a:t>Screenshots: Add UI screenshots of the running Streamlit app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284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Smart Home Energy Consumption Prediction</vt:lpstr>
      <vt:lpstr>Problem Statement</vt:lpstr>
      <vt:lpstr>Dataset Description</vt:lpstr>
      <vt:lpstr>EDA Findings</vt:lpstr>
      <vt:lpstr>Feature Engineering</vt:lpstr>
      <vt:lpstr>Model Building &amp; Evaluation</vt:lpstr>
      <vt:lpstr>Model Deployment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2025-10-02T10:44:54Z</dcterms:modified>
  <cp:category/>
</cp:coreProperties>
</file>