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5462-0AD1-4C2D-8F64-328DAAE84917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0330-D40A-4A33-A27B-34F63604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5462-0AD1-4C2D-8F64-328DAAE84917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0330-D40A-4A33-A27B-34F63604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5462-0AD1-4C2D-8F64-328DAAE84917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0330-D40A-4A33-A27B-34F63604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5462-0AD1-4C2D-8F64-328DAAE84917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0330-D40A-4A33-A27B-34F63604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5462-0AD1-4C2D-8F64-328DAAE84917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0330-D40A-4A33-A27B-34F63604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5462-0AD1-4C2D-8F64-328DAAE84917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0330-D40A-4A33-A27B-34F63604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5462-0AD1-4C2D-8F64-328DAAE84917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0330-D40A-4A33-A27B-34F63604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5462-0AD1-4C2D-8F64-328DAAE84917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0330-D40A-4A33-A27B-34F63604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5462-0AD1-4C2D-8F64-328DAAE84917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0330-D40A-4A33-A27B-34F63604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8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5462-0AD1-4C2D-8F64-328DAAE84917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0330-D40A-4A33-A27B-34F63604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5462-0AD1-4C2D-8F64-328DAAE84917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0330-D40A-4A33-A27B-34F63604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5462-0AD1-4C2D-8F64-328DAAE84917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0330-D40A-4A33-A27B-34F63604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20295" y="1818039"/>
            <a:ext cx="5544616" cy="3816424"/>
            <a:chOff x="755576" y="1556792"/>
            <a:chExt cx="5544616" cy="3816424"/>
          </a:xfrm>
        </p:grpSpPr>
        <p:sp>
          <p:nvSpPr>
            <p:cNvPr id="3" name="Bevel 2"/>
            <p:cNvSpPr/>
            <p:nvPr/>
          </p:nvSpPr>
          <p:spPr>
            <a:xfrm>
              <a:off x="755576" y="1556792"/>
              <a:ext cx="5544616" cy="3816424"/>
            </a:xfrm>
            <a:prstGeom prst="bevel">
              <a:avLst>
                <a:gd name="adj" fmla="val 271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6554" y="1844824"/>
              <a:ext cx="25268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u="sng" smtClean="0"/>
                <a:t>Contoso Bank</a:t>
              </a:r>
              <a:endParaRPr lang="en-US" sz="3200" b="1" u="sn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7744" y="2699628"/>
              <a:ext cx="2264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Please enter your PIN: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5209" y="3153511"/>
              <a:ext cx="2389536" cy="43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***</a:t>
              </a: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62236" y="4518339"/>
              <a:ext cx="1080120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Espanol</a:t>
              </a: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70832" y="4518339"/>
              <a:ext cx="1080120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Francais</a:t>
              </a: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579428" y="4518339"/>
              <a:ext cx="1080120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Deutsch</a:t>
              </a: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88024" y="3068960"/>
              <a:ext cx="1080120" cy="60414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Return Card</a:t>
              </a:r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788024" y="4518339"/>
              <a:ext cx="1080120" cy="5040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English</a:t>
              </a:r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Log 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3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20295" y="1818039"/>
            <a:ext cx="5544616" cy="3816424"/>
            <a:chOff x="755576" y="1556792"/>
            <a:chExt cx="5544616" cy="3816424"/>
          </a:xfrm>
        </p:grpSpPr>
        <p:sp>
          <p:nvSpPr>
            <p:cNvPr id="3" name="Bevel 2"/>
            <p:cNvSpPr/>
            <p:nvPr/>
          </p:nvSpPr>
          <p:spPr>
            <a:xfrm>
              <a:off x="755576" y="1556792"/>
              <a:ext cx="5544616" cy="3816424"/>
            </a:xfrm>
            <a:prstGeom prst="bevel">
              <a:avLst>
                <a:gd name="adj" fmla="val 271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6554" y="1844824"/>
              <a:ext cx="25268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u="sng" smtClean="0"/>
                <a:t>Contoso Bank</a:t>
              </a:r>
              <a:endParaRPr lang="en-US" sz="3200" b="1" u="sn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7744" y="2699628"/>
              <a:ext cx="2753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What would you like to do?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94645" y="3383777"/>
              <a:ext cx="1483818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Get Cash</a:t>
              </a: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452993" y="3383777"/>
              <a:ext cx="1568453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See Balance</a:t>
              </a: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21449" y="4442024"/>
              <a:ext cx="1457013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Change PIN</a:t>
              </a: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63953" y="4442024"/>
              <a:ext cx="1675576" cy="46904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Return Card</a:t>
              </a:r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Select Transaction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0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20295" y="1818039"/>
            <a:ext cx="5544616" cy="3816424"/>
            <a:chOff x="755576" y="1556792"/>
            <a:chExt cx="5544616" cy="3816424"/>
          </a:xfrm>
        </p:grpSpPr>
        <p:sp>
          <p:nvSpPr>
            <p:cNvPr id="3" name="Bevel 2"/>
            <p:cNvSpPr/>
            <p:nvPr/>
          </p:nvSpPr>
          <p:spPr>
            <a:xfrm>
              <a:off x="755576" y="1556792"/>
              <a:ext cx="5544616" cy="3816424"/>
            </a:xfrm>
            <a:prstGeom prst="bevel">
              <a:avLst>
                <a:gd name="adj" fmla="val 271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6554" y="1844824"/>
              <a:ext cx="25268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u="sng" smtClean="0"/>
                <a:t>Contoso Bank</a:t>
              </a:r>
              <a:endParaRPr lang="en-US" sz="3200" b="1" u="sn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7744" y="2699628"/>
              <a:ext cx="19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Choose an amount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14679" y="3887833"/>
              <a:ext cx="1073171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$</a:t>
              </a:r>
              <a:r>
                <a:rPr lang="en-GB" smtClean="0"/>
                <a:t> 20</a:t>
              </a: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07081" y="4442024"/>
              <a:ext cx="1053784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$ 50</a:t>
              </a: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39610" y="4474836"/>
              <a:ext cx="1675576" cy="46904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Return Card</a:t>
              </a:r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81698" y="3903141"/>
              <a:ext cx="1073171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$</a:t>
              </a:r>
              <a:r>
                <a:rPr lang="en-GB" smtClean="0"/>
                <a:t> 100</a:t>
              </a:r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474100" y="4457332"/>
              <a:ext cx="1053784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$ 200</a:t>
              </a:r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Get Cash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52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Log In</vt:lpstr>
      <vt:lpstr>Select Transaction</vt:lpstr>
      <vt:lpstr>Get Cash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Cameron Wills</dc:creator>
  <cp:lastModifiedBy>Alan Cameron Wills</cp:lastModifiedBy>
  <cp:revision>16</cp:revision>
  <dcterms:created xsi:type="dcterms:W3CDTF">2011-02-22T10:50:00Z</dcterms:created>
  <dcterms:modified xsi:type="dcterms:W3CDTF">2011-03-28T20:55:04Z</dcterms:modified>
</cp:coreProperties>
</file>