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6a2070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6a2070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6a2070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6a2070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6a2070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6a2070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c6a2070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c6a2070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6a2070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6a2070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6a2070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6a2070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google.com/maps/@42.0883165,-75.9714653,211m/data=!3m1!1e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google.com/maps/@42.0891062,-75.9658295,18.83z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the Brain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375 Group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Fox and Matt Kubisa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25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buildings on Binghamton’s campus are already connected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Avoiding poor weather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Safer travel at night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many buildings still require going outside to access, no matter where you 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more buildings on the main campus were connected on the inside?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50" y="1318650"/>
            <a:ext cx="2883476" cy="23717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996200" y="3686175"/>
            <a:ext cx="288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Academic Building A, the Classroom Wing, and the Lecture Hall (pictured) are physically connected to each other.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https://www.google.com/maps/@42.0883165,-75.9714653,211m/data=!3m1!1e3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Construct tunnels to connect all buildings inside the main campus</a:t>
            </a:r>
            <a:endParaRPr sz="19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To reduce complexity, we’ve limited ourselves to only buildings within “The Brain” (no residence halls, </a:t>
            </a:r>
            <a:r>
              <a:rPr lang="en" sz="1700"/>
              <a:t>athletic center, etc)</a:t>
            </a:r>
            <a:endParaRPr sz="17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Use a minimum spanning tree to find the most efficient way of having all buildings connected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Multiple pathways to each building is expensive and time consuming.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/>
              <a:t>MST provides adequate safety and shelter from the elements 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Some buildings are already connected</a:t>
            </a:r>
            <a:endParaRPr sz="17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Combine already connected buildings into single nodes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Furthermore, a few of these “clusters” are still connected</a:t>
            </a:r>
            <a:endParaRPr sz="15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Ideally, construction should be as inexpensive as possible and in the shortest amount of time</a:t>
            </a:r>
            <a:endParaRPr sz="1700"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/>
              <a:t>Keep the already built tunnels/connections to reduce price of new pathways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Factors in price and time of construction for a given tunnel:</a:t>
            </a:r>
            <a:endParaRPr sz="17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Tunnel’s length: minimize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More tunnel → more time to build and more money in raw materials</a:t>
            </a:r>
            <a:endParaRPr sz="1500"/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00"/>
              <a:t>Digging through existing infrastructure: minimize</a:t>
            </a:r>
            <a:endParaRPr sz="1500"/>
          </a:p>
          <a:p>
            <a:pPr indent="-30241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500"/>
              <a:t>Infrastructure → harder to get through than soil → more time to build and more money for safety </a:t>
            </a:r>
            <a:r>
              <a:rPr lang="en" sz="1500"/>
              <a:t>personnel</a:t>
            </a:r>
            <a:endParaRPr sz="1500"/>
          </a:p>
        </p:txBody>
      </p:sp>
      <p:sp>
        <p:nvSpPr>
          <p:cNvPr id="108" name="Google Shape;108;p16"/>
          <p:cNvSpPr txBox="1"/>
          <p:nvPr/>
        </p:nvSpPr>
        <p:spPr>
          <a:xfrm>
            <a:off x="5718675" y="3493700"/>
            <a:ext cx="25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Manually build a complete graph of the buildings on campus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Nodes represent buildings (or clusters of connected buildings)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Edges represent tunnels; edge weight = tunnel distance + penalty for existing infrastructure/ground type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Every building starts connected to every other building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minimum spanning tree of the graph using both Prim’s and Kruskal’s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Both algorithms should find the same result – each one “checks” the other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Using two algorithms raises confidence that the solution found is the most optimal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Eliminates </a:t>
            </a:r>
            <a:r>
              <a:rPr lang="en"/>
              <a:t>redundant or too expensive connections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Return output of the two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30000" y="1318650"/>
            <a:ext cx="33009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Graph Construction</a:t>
            </a:r>
            <a:endParaRPr sz="194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1225" y="2114550"/>
            <a:ext cx="33009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Maps “measure distance” feature was used to find distances between pairs of buildings (pictured)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Consideration was made to minimize distances by measuring between the two closest walls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800" y="971325"/>
            <a:ext cx="4604925" cy="340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143375" y="4386275"/>
            <a:ext cx="45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https://www.google.com/maps/@42.0891062,-75.9658295,18.83z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Construction (cont.)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Accounting for previously stated factors: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Digging through existing infrastructure: </a:t>
            </a:r>
            <a:r>
              <a:rPr lang="en" sz="1700"/>
              <a:t>add coefficient to weight considered to account for increased difficulty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Existing connections:</a:t>
            </a:r>
            <a:r>
              <a:rPr lang="en" sz="1700"/>
              <a:t> Mark the edge as “already exists” and ensure it’s included in the final tree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 need to destroy/abandon existing connections</a:t>
            </a:r>
            <a:endParaRPr sz="15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25" y="493200"/>
            <a:ext cx="1956126" cy="195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7211375" y="706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Kruskal 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