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  <p:sldMasterId id="2147483725" r:id="rId5"/>
  </p:sldMasterIdLst>
  <p:notesMasterIdLst>
    <p:notesMasterId r:id="rId25"/>
  </p:notesMasterIdLst>
  <p:handoutMasterIdLst>
    <p:handoutMasterId r:id="rId26"/>
  </p:handoutMasterIdLst>
  <p:sldIdLst>
    <p:sldId id="340" r:id="rId6"/>
    <p:sldId id="406" r:id="rId7"/>
    <p:sldId id="407" r:id="rId8"/>
    <p:sldId id="408" r:id="rId9"/>
    <p:sldId id="356" r:id="rId10"/>
    <p:sldId id="409" r:id="rId11"/>
    <p:sldId id="410" r:id="rId12"/>
    <p:sldId id="411" r:id="rId13"/>
    <p:sldId id="412" r:id="rId14"/>
    <p:sldId id="413" r:id="rId15"/>
    <p:sldId id="414" r:id="rId16"/>
    <p:sldId id="350" r:id="rId17"/>
    <p:sldId id="415" r:id="rId18"/>
    <p:sldId id="351" r:id="rId19"/>
    <p:sldId id="368" r:id="rId20"/>
    <p:sldId id="404" r:id="rId21"/>
    <p:sldId id="416" r:id="rId22"/>
    <p:sldId id="401" r:id="rId23"/>
    <p:sldId id="629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DB"/>
    <a:srgbClr val="0B49CB"/>
    <a:srgbClr val="F2F4F8"/>
    <a:srgbClr val="121619"/>
    <a:srgbClr val="F2F2F2"/>
    <a:srgbClr val="145579"/>
    <a:srgbClr val="3A6483"/>
    <a:srgbClr val="204E79"/>
    <a:srgbClr val="005493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9EB8-3540-3DFA-9212-535EE18E0E11}" v="77" dt="2021-07-12T20:33:42.116"/>
    <p1510:client id="{10340FDF-B15C-4CFF-B487-146F9B98A252}" v="28" dt="2021-08-10T21:47:37.589"/>
    <p1510:client id="{3BA0D230-C853-4667-83F9-D85E65BD4B24}" v="2" dt="2021-08-19T16:32:24.566"/>
    <p1510:client id="{5A0AAAB8-49A6-F942-A54D-C6F3E5FF3A63}" v="89" dt="2021-07-13T17:54:45.232"/>
    <p1510:client id="{76DF6DB8-F2E5-6C48-9ABE-786D868B0110}" v="955" dt="2021-07-13T17:56:41.616"/>
    <p1510:client id="{7FB42E05-DEC9-4126-B474-47B35F363E13}" v="30" dt="2021-07-12T20:25:12.855"/>
    <p1510:client id="{82D0390A-222A-332D-F9F9-70D15093EB60}" v="22" dt="2021-07-13T17:51:30.429"/>
    <p1510:client id="{86B35720-4193-446F-B2D5-9AD9984A55EF}" v="513" dt="2021-08-19T14:59:06.521"/>
    <p1510:client id="{998F4E3E-1A76-4A6B-98B6-08752F3768B3}" v="4" dt="2021-08-10T21:41:11.021"/>
    <p1510:client id="{9F30A1D2-6717-426C-A658-3A50309723ED}" v="4" dt="2021-08-10T21:42:35.526"/>
    <p1510:client id="{B63C8988-E1D3-4A52-8229-FA8C5EBD2ECD}" v="357" dt="2021-08-19T14:01:44.876"/>
    <p1510:client id="{C083896D-BE66-E85C-897C-A6AD0DF65F8C}" v="2226" dt="2021-07-13T17:34:38.142"/>
    <p1510:client id="{CC69BAD0-B878-4D5F-9EDC-F1CFB63E14B5}" v="190" dt="2021-08-18T18:06:57.81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1"/>
    <p:restoredTop sz="84969"/>
  </p:normalViewPr>
  <p:slideViewPr>
    <p:cSldViewPr snapToGrid="0" snapToObjects="1">
      <p:cViewPr varScale="1">
        <p:scale>
          <a:sx n="67" d="100"/>
          <a:sy n="67" d="100"/>
        </p:scale>
        <p:origin x="176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asgaraly@ibm.com" clId="Web-{CC69BAD0-B878-4D5F-9EDC-F1CFB63E14B5}"/>
    <pc:docChg chg="modSld">
      <pc:chgData name="annaasgaraly@ibm.com" userId="" providerId="" clId="Web-{CC69BAD0-B878-4D5F-9EDC-F1CFB63E14B5}" dt="2021-08-18T18:06:57.811" v="102"/>
      <pc:docMkLst>
        <pc:docMk/>
      </pc:docMkLst>
      <pc:sldChg chg="modSp mod setBg">
        <pc:chgData name="annaasgaraly@ibm.com" userId="" providerId="" clId="Web-{CC69BAD0-B878-4D5F-9EDC-F1CFB63E14B5}" dt="2021-08-18T18:06:06.057" v="76"/>
        <pc:sldMkLst>
          <pc:docMk/>
          <pc:sldMk cId="1553432724" sldId="262"/>
        </pc:sldMkLst>
        <pc:spChg chg="mod">
          <ac:chgData name="annaasgaraly@ibm.com" userId="" providerId="" clId="Web-{CC69BAD0-B878-4D5F-9EDC-F1CFB63E14B5}" dt="2021-08-18T18:01:46.694" v="21" actId="20577"/>
          <ac:spMkLst>
            <pc:docMk/>
            <pc:sldMk cId="1553432724" sldId="262"/>
            <ac:spMk id="7" creationId="{0BFEC426-B615-E549-83E5-140FD588BC64}"/>
          </ac:spMkLst>
        </pc:spChg>
        <pc:spChg chg="mod">
          <ac:chgData name="annaasgaraly@ibm.com" userId="" providerId="" clId="Web-{CC69BAD0-B878-4D5F-9EDC-F1CFB63E14B5}" dt="2021-08-18T18:01:43.726" v="19" actId="20577"/>
          <ac:spMkLst>
            <pc:docMk/>
            <pc:sldMk cId="1553432724" sldId="262"/>
            <ac:spMk id="13" creationId="{13C62649-0825-4926-8E2A-2EBCCFE00ECC}"/>
          </ac:spMkLst>
        </pc:spChg>
      </pc:sldChg>
      <pc:sldChg chg="modSp mod setBg">
        <pc:chgData name="annaasgaraly@ibm.com" userId="" providerId="" clId="Web-{CC69BAD0-B878-4D5F-9EDC-F1CFB63E14B5}" dt="2021-08-18T18:06:03.604" v="66"/>
        <pc:sldMkLst>
          <pc:docMk/>
          <pc:sldMk cId="3288665831" sldId="263"/>
        </pc:sldMkLst>
        <pc:spChg chg="mod">
          <ac:chgData name="annaasgaraly@ibm.com" userId="" providerId="" clId="Web-{CC69BAD0-B878-4D5F-9EDC-F1CFB63E14B5}" dt="2021-08-18T18:01:49.617" v="22" actId="20577"/>
          <ac:spMkLst>
            <pc:docMk/>
            <pc:sldMk cId="3288665831" sldId="263"/>
            <ac:spMk id="12" creationId="{D77AC1D2-8B41-4A7A-88CF-41E6B7D8C98D}"/>
          </ac:spMkLst>
        </pc:spChg>
      </pc:sldChg>
      <pc:sldChg chg="modSp mod setBg">
        <pc:chgData name="annaasgaraly@ibm.com" userId="" providerId="" clId="Web-{CC69BAD0-B878-4D5F-9EDC-F1CFB63E14B5}" dt="2021-08-18T18:06:04.338" v="69"/>
        <pc:sldMkLst>
          <pc:docMk/>
          <pc:sldMk cId="2987552906" sldId="264"/>
        </pc:sldMkLst>
        <pc:spChg chg="mod">
          <ac:chgData name="annaasgaraly@ibm.com" userId="" providerId="" clId="Web-{CC69BAD0-B878-4D5F-9EDC-F1CFB63E14B5}" dt="2021-08-18T18:02:01.914" v="25" actId="20577"/>
          <ac:spMkLst>
            <pc:docMk/>
            <pc:sldMk cId="2987552906" sldId="264"/>
            <ac:spMk id="8" creationId="{2A665A13-3129-46DF-B847-F273F3E96BE6}"/>
          </ac:spMkLst>
        </pc:spChg>
      </pc:sldChg>
      <pc:sldChg chg="modSp mod setBg">
        <pc:chgData name="annaasgaraly@ibm.com" userId="" providerId="" clId="Web-{CC69BAD0-B878-4D5F-9EDC-F1CFB63E14B5}" dt="2021-08-18T18:06:04.807" v="71"/>
        <pc:sldMkLst>
          <pc:docMk/>
          <pc:sldMk cId="1578726356" sldId="265"/>
        </pc:sldMkLst>
        <pc:spChg chg="mod">
          <ac:chgData name="annaasgaraly@ibm.com" userId="" providerId="" clId="Web-{CC69BAD0-B878-4D5F-9EDC-F1CFB63E14B5}" dt="2021-08-18T18:02:09.180" v="27" actId="20577"/>
          <ac:spMkLst>
            <pc:docMk/>
            <pc:sldMk cId="1578726356" sldId="265"/>
            <ac:spMk id="3" creationId="{32405FDA-CB27-4506-BA80-B7DD00CB25C5}"/>
          </ac:spMkLst>
        </pc:spChg>
      </pc:sldChg>
      <pc:sldChg chg="modSp mod setBg">
        <pc:chgData name="annaasgaraly@ibm.com" userId="" providerId="" clId="Web-{CC69BAD0-B878-4D5F-9EDC-F1CFB63E14B5}" dt="2021-08-18T18:06:04.573" v="70"/>
        <pc:sldMkLst>
          <pc:docMk/>
          <pc:sldMk cId="779971636" sldId="266"/>
        </pc:sldMkLst>
        <pc:spChg chg="mod">
          <ac:chgData name="annaasgaraly@ibm.com" userId="" providerId="" clId="Web-{CC69BAD0-B878-4D5F-9EDC-F1CFB63E14B5}" dt="2021-08-18T18:02:05.805" v="26" actId="20577"/>
          <ac:spMkLst>
            <pc:docMk/>
            <pc:sldMk cId="779971636" sldId="266"/>
            <ac:spMk id="3" creationId="{D9E97D81-A978-4758-8A93-47C19B104075}"/>
          </ac:spMkLst>
        </pc:spChg>
      </pc:sldChg>
      <pc:sldChg chg="modSp mod setBg">
        <pc:chgData name="annaasgaraly@ibm.com" userId="" providerId="" clId="Web-{CC69BAD0-B878-4D5F-9EDC-F1CFB63E14B5}" dt="2021-08-18T18:06:17.246" v="82"/>
        <pc:sldMkLst>
          <pc:docMk/>
          <pc:sldMk cId="3865605948" sldId="269"/>
        </pc:sldMkLst>
        <pc:spChg chg="mod">
          <ac:chgData name="annaasgaraly@ibm.com" userId="" providerId="" clId="Web-{CC69BAD0-B878-4D5F-9EDC-F1CFB63E14B5}" dt="2021-08-18T18:02:27.041" v="32" actId="20577"/>
          <ac:spMkLst>
            <pc:docMk/>
            <pc:sldMk cId="3865605948" sldId="269"/>
            <ac:spMk id="4" creationId="{54F4FCC5-6E7E-4FF0-BE45-680EEC392C9F}"/>
          </ac:spMkLst>
        </pc:spChg>
      </pc:sldChg>
      <pc:sldChg chg="modSp mod setBg">
        <pc:chgData name="annaasgaraly@ibm.com" userId="" providerId="" clId="Web-{CC69BAD0-B878-4D5F-9EDC-F1CFB63E14B5}" dt="2021-08-18T18:06:32.169" v="92"/>
        <pc:sldMkLst>
          <pc:docMk/>
          <pc:sldMk cId="2727850971" sldId="270"/>
        </pc:sldMkLst>
        <pc:spChg chg="mod">
          <ac:chgData name="annaasgaraly@ibm.com" userId="" providerId="" clId="Web-{CC69BAD0-B878-4D5F-9EDC-F1CFB63E14B5}" dt="2021-08-18T18:02:51.855" v="38" actId="20577"/>
          <ac:spMkLst>
            <pc:docMk/>
            <pc:sldMk cId="2727850971" sldId="270"/>
            <ac:spMk id="3" creationId="{86E60219-AE1B-47B6-9A1D-F2865D04BE52}"/>
          </ac:spMkLst>
        </pc:spChg>
      </pc:sldChg>
      <pc:sldChg chg="modSp mod setBg">
        <pc:chgData name="annaasgaraly@ibm.com" userId="" providerId="" clId="Web-{CC69BAD0-B878-4D5F-9EDC-F1CFB63E14B5}" dt="2021-08-18T18:06:57.358" v="100"/>
        <pc:sldMkLst>
          <pc:docMk/>
          <pc:sldMk cId="1630123617" sldId="274"/>
        </pc:sldMkLst>
        <pc:spChg chg="mod">
          <ac:chgData name="annaasgaraly@ibm.com" userId="" providerId="" clId="Web-{CC69BAD0-B878-4D5F-9EDC-F1CFB63E14B5}" dt="2021-08-18T18:04:11.221" v="58" actId="20577"/>
          <ac:spMkLst>
            <pc:docMk/>
            <pc:sldMk cId="1630123617" sldId="274"/>
            <ac:spMk id="9" creationId="{FB98079A-48C6-4E10-8AB1-B940BD1E42DF}"/>
          </ac:spMkLst>
        </pc:spChg>
      </pc:sldChg>
      <pc:sldChg chg="modSp mod setBg">
        <pc:chgData name="annaasgaraly@ibm.com" userId="" providerId="" clId="Web-{CC69BAD0-B878-4D5F-9EDC-F1CFB63E14B5}" dt="2021-08-18T18:06:57.592" v="101"/>
        <pc:sldMkLst>
          <pc:docMk/>
          <pc:sldMk cId="3410008520" sldId="275"/>
        </pc:sldMkLst>
        <pc:spChg chg="mod">
          <ac:chgData name="annaasgaraly@ibm.com" userId="" providerId="" clId="Web-{CC69BAD0-B878-4D5F-9EDC-F1CFB63E14B5}" dt="2021-08-18T18:04:14.549" v="59" actId="20577"/>
          <ac:spMkLst>
            <pc:docMk/>
            <pc:sldMk cId="3410008520" sldId="275"/>
            <ac:spMk id="11" creationId="{60F8A56C-5EE1-4DBF-842D-C2A130AA680E}"/>
          </ac:spMkLst>
        </pc:spChg>
      </pc:sldChg>
      <pc:sldChg chg="modSp mod setBg">
        <pc:chgData name="annaasgaraly@ibm.com" userId="" providerId="" clId="Web-{CC69BAD0-B878-4D5F-9EDC-F1CFB63E14B5}" dt="2021-08-18T18:06:05.057" v="72"/>
        <pc:sldMkLst>
          <pc:docMk/>
          <pc:sldMk cId="148114319" sldId="276"/>
        </pc:sldMkLst>
        <pc:spChg chg="mod">
          <ac:chgData name="annaasgaraly@ibm.com" userId="" providerId="" clId="Web-{CC69BAD0-B878-4D5F-9EDC-F1CFB63E14B5}" dt="2021-08-18T18:02:12.915" v="28" actId="20577"/>
          <ac:spMkLst>
            <pc:docMk/>
            <pc:sldMk cId="148114319" sldId="276"/>
            <ac:spMk id="3" creationId="{B28946E4-5BEF-46F0-A56A-E7E85ACA148F}"/>
          </ac:spMkLst>
        </pc:spChg>
      </pc:sldChg>
      <pc:sldChg chg="modSp mod setBg">
        <pc:chgData name="annaasgaraly@ibm.com" userId="" providerId="" clId="Web-{CC69BAD0-B878-4D5F-9EDC-F1CFB63E14B5}" dt="2021-08-18T18:06:05.792" v="75"/>
        <pc:sldMkLst>
          <pc:docMk/>
          <pc:sldMk cId="321008965" sldId="277"/>
        </pc:sldMkLst>
        <pc:spChg chg="mod">
          <ac:chgData name="annaasgaraly@ibm.com" userId="" providerId="" clId="Web-{CC69BAD0-B878-4D5F-9EDC-F1CFB63E14B5}" dt="2021-08-18T18:02:23.244" v="31" actId="20577"/>
          <ac:spMkLst>
            <pc:docMk/>
            <pc:sldMk cId="321008965" sldId="277"/>
            <ac:spMk id="7" creationId="{330F9542-6794-4F57-BB45-868D94AD06B0}"/>
          </ac:spMkLst>
        </pc:spChg>
      </pc:sldChg>
      <pc:sldChg chg="mod setBg">
        <pc:chgData name="annaasgaraly@ibm.com" userId="" providerId="" clId="Web-{CC69BAD0-B878-4D5F-9EDC-F1CFB63E14B5}" dt="2021-08-18T17:50:32.723" v="3"/>
        <pc:sldMkLst>
          <pc:docMk/>
          <pc:sldMk cId="3181088097" sldId="278"/>
        </pc:sldMkLst>
      </pc:sldChg>
      <pc:sldChg chg="mod setBg">
        <pc:chgData name="annaasgaraly@ibm.com" userId="" providerId="" clId="Web-{CC69BAD0-B878-4D5F-9EDC-F1CFB63E14B5}" dt="2021-08-18T17:50:22.097" v="2"/>
        <pc:sldMkLst>
          <pc:docMk/>
          <pc:sldMk cId="178270660" sldId="284"/>
        </pc:sldMkLst>
      </pc:sldChg>
      <pc:sldChg chg="mod setBg">
        <pc:chgData name="annaasgaraly@ibm.com" userId="" providerId="" clId="Web-{CC69BAD0-B878-4D5F-9EDC-F1CFB63E14B5}" dt="2021-08-18T17:51:05.491" v="6"/>
        <pc:sldMkLst>
          <pc:docMk/>
          <pc:sldMk cId="1290394134" sldId="288"/>
        </pc:sldMkLst>
      </pc:sldChg>
      <pc:sldChg chg="modSp mod setBg">
        <pc:chgData name="annaasgaraly@ibm.com" userId="" providerId="" clId="Web-{CC69BAD0-B878-4D5F-9EDC-F1CFB63E14B5}" dt="2021-08-18T18:06:57.811" v="102"/>
        <pc:sldMkLst>
          <pc:docMk/>
          <pc:sldMk cId="2459446073" sldId="289"/>
        </pc:sldMkLst>
        <pc:spChg chg="mod">
          <ac:chgData name="annaasgaraly@ibm.com" userId="" providerId="" clId="Web-{CC69BAD0-B878-4D5F-9EDC-F1CFB63E14B5}" dt="2021-08-18T18:04:04.486" v="56" actId="20577"/>
          <ac:spMkLst>
            <pc:docMk/>
            <pc:sldMk cId="2459446073" sldId="289"/>
            <ac:spMk id="9" creationId="{B68D8986-45AC-4FB5-96E8-C45F9603EB5E}"/>
          </ac:spMkLst>
        </pc:spChg>
      </pc:sldChg>
      <pc:sldChg chg="modSp mod setBg">
        <pc:chgData name="annaasgaraly@ibm.com" userId="" providerId="" clId="Web-{CC69BAD0-B878-4D5F-9EDC-F1CFB63E14B5}" dt="2021-08-18T18:06:05.542" v="74"/>
        <pc:sldMkLst>
          <pc:docMk/>
          <pc:sldMk cId="1813711241" sldId="293"/>
        </pc:sldMkLst>
        <pc:spChg chg="mod">
          <ac:chgData name="annaasgaraly@ibm.com" userId="" providerId="" clId="Web-{CC69BAD0-B878-4D5F-9EDC-F1CFB63E14B5}" dt="2021-08-18T18:02:20.025" v="30" actId="20577"/>
          <ac:spMkLst>
            <pc:docMk/>
            <pc:sldMk cId="1813711241" sldId="293"/>
            <ac:spMk id="3" creationId="{FC857EDD-A3A7-434D-B8D5-401E872498DA}"/>
          </ac:spMkLst>
        </pc:spChg>
      </pc:sldChg>
      <pc:sldChg chg="mod setBg">
        <pc:chgData name="annaasgaraly@ibm.com" userId="" providerId="" clId="Web-{CC69BAD0-B878-4D5F-9EDC-F1CFB63E14B5}" dt="2021-08-18T17:50:45.396" v="4"/>
        <pc:sldMkLst>
          <pc:docMk/>
          <pc:sldMk cId="1023352497" sldId="294"/>
        </pc:sldMkLst>
      </pc:sldChg>
      <pc:sldChg chg="modSp mod setBg">
        <pc:chgData name="annaasgaraly@ibm.com" userId="" providerId="" clId="Web-{CC69BAD0-B878-4D5F-9EDC-F1CFB63E14B5}" dt="2021-08-18T18:06:41.169" v="95"/>
        <pc:sldMkLst>
          <pc:docMk/>
          <pc:sldMk cId="981671777" sldId="296"/>
        </pc:sldMkLst>
        <pc:spChg chg="mod">
          <ac:chgData name="annaasgaraly@ibm.com" userId="" providerId="" clId="Web-{CC69BAD0-B878-4D5F-9EDC-F1CFB63E14B5}" dt="2021-08-18T18:03:39.203" v="50" actId="20577"/>
          <ac:spMkLst>
            <pc:docMk/>
            <pc:sldMk cId="981671777" sldId="296"/>
            <ac:spMk id="2" creationId="{54176327-8CC4-4356-8BBB-DC4965CE9857}"/>
          </ac:spMkLst>
        </pc:spChg>
      </pc:sldChg>
      <pc:sldChg chg="mod setBg">
        <pc:chgData name="annaasgaraly@ibm.com" userId="" providerId="" clId="Web-{CC69BAD0-B878-4D5F-9EDC-F1CFB63E14B5}" dt="2021-08-18T17:50:06.440" v="1"/>
        <pc:sldMkLst>
          <pc:docMk/>
          <pc:sldMk cId="3093198887" sldId="298"/>
        </pc:sldMkLst>
      </pc:sldChg>
      <pc:sldChg chg="modSp mod setBg">
        <pc:chgData name="annaasgaraly@ibm.com" userId="" providerId="" clId="Web-{CC69BAD0-B878-4D5F-9EDC-F1CFB63E14B5}" dt="2021-08-18T18:06:03.854" v="67"/>
        <pc:sldMkLst>
          <pc:docMk/>
          <pc:sldMk cId="280316088" sldId="299"/>
        </pc:sldMkLst>
        <pc:spChg chg="mod">
          <ac:chgData name="annaasgaraly@ibm.com" userId="" providerId="" clId="Web-{CC69BAD0-B878-4D5F-9EDC-F1CFB63E14B5}" dt="2021-08-18T18:01:53.336" v="23" actId="20577"/>
          <ac:spMkLst>
            <pc:docMk/>
            <pc:sldMk cId="280316088" sldId="299"/>
            <ac:spMk id="4" creationId="{5066AA34-20EE-4A59-B343-346A8DB5667C}"/>
          </ac:spMkLst>
        </pc:spChg>
      </pc:sldChg>
      <pc:sldChg chg="modSp mod setBg">
        <pc:chgData name="annaasgaraly@ibm.com" userId="" providerId="" clId="Web-{CC69BAD0-B878-4D5F-9EDC-F1CFB63E14B5}" dt="2021-08-18T18:06:04.104" v="68"/>
        <pc:sldMkLst>
          <pc:docMk/>
          <pc:sldMk cId="1385553969" sldId="302"/>
        </pc:sldMkLst>
        <pc:spChg chg="mod">
          <ac:chgData name="annaasgaraly@ibm.com" userId="" providerId="" clId="Web-{CC69BAD0-B878-4D5F-9EDC-F1CFB63E14B5}" dt="2021-08-18T18:01:58.227" v="24" actId="20577"/>
          <ac:spMkLst>
            <pc:docMk/>
            <pc:sldMk cId="1385553969" sldId="302"/>
            <ac:spMk id="11" creationId="{84F5ABFD-B4D4-43FF-959F-AFAF45B45269}"/>
          </ac:spMkLst>
        </pc:spChg>
      </pc:sldChg>
      <pc:sldChg chg="modSp mod setBg">
        <pc:chgData name="annaasgaraly@ibm.com" userId="" providerId="" clId="Web-{CC69BAD0-B878-4D5F-9EDC-F1CFB63E14B5}" dt="2021-08-18T18:06:05.307" v="73"/>
        <pc:sldMkLst>
          <pc:docMk/>
          <pc:sldMk cId="334532777" sldId="303"/>
        </pc:sldMkLst>
        <pc:spChg chg="mod">
          <ac:chgData name="annaasgaraly@ibm.com" userId="" providerId="" clId="Web-{CC69BAD0-B878-4D5F-9EDC-F1CFB63E14B5}" dt="2021-08-18T18:02:16.337" v="29" actId="20577"/>
          <ac:spMkLst>
            <pc:docMk/>
            <pc:sldMk cId="334532777" sldId="303"/>
            <ac:spMk id="3" creationId="{519FC08B-7D2E-43A5-A528-821DCDCCCC82}"/>
          </ac:spMkLst>
        </pc:spChg>
      </pc:sldChg>
      <pc:sldChg chg="modSp mod setBg">
        <pc:chgData name="annaasgaraly@ibm.com" userId="" providerId="" clId="Web-{CC69BAD0-B878-4D5F-9EDC-F1CFB63E14B5}" dt="2021-08-18T18:06:16.105" v="77"/>
        <pc:sldMkLst>
          <pc:docMk/>
          <pc:sldMk cId="3869789237" sldId="304"/>
        </pc:sldMkLst>
        <pc:spChg chg="mod">
          <ac:chgData name="annaasgaraly@ibm.com" userId="" providerId="" clId="Web-{CC69BAD0-B878-4D5F-9EDC-F1CFB63E14B5}" dt="2021-08-18T18:02:32.448" v="33" actId="20577"/>
          <ac:spMkLst>
            <pc:docMk/>
            <pc:sldMk cId="3869789237" sldId="304"/>
            <ac:spMk id="4" creationId="{B6CCD949-E788-4375-9B07-478FA5684BC1}"/>
          </ac:spMkLst>
        </pc:spChg>
      </pc:sldChg>
      <pc:sldChg chg="modSp mod setBg">
        <pc:chgData name="annaasgaraly@ibm.com" userId="" providerId="" clId="Web-{CC69BAD0-B878-4D5F-9EDC-F1CFB63E14B5}" dt="2021-08-18T18:06:16.339" v="78"/>
        <pc:sldMkLst>
          <pc:docMk/>
          <pc:sldMk cId="80090182" sldId="305"/>
        </pc:sldMkLst>
        <pc:spChg chg="mod">
          <ac:chgData name="annaasgaraly@ibm.com" userId="" providerId="" clId="Web-{CC69BAD0-B878-4D5F-9EDC-F1CFB63E14B5}" dt="2021-08-18T18:02:36.167" v="34" actId="20577"/>
          <ac:spMkLst>
            <pc:docMk/>
            <pc:sldMk cId="80090182" sldId="305"/>
            <ac:spMk id="4" creationId="{D4811A61-F7FB-4B19-9ED1-E0E2554A5BE8}"/>
          </ac:spMkLst>
        </pc:spChg>
      </pc:sldChg>
      <pc:sldChg chg="modSp mod setBg">
        <pc:chgData name="annaasgaraly@ibm.com" userId="" providerId="" clId="Web-{CC69BAD0-B878-4D5F-9EDC-F1CFB63E14B5}" dt="2021-08-18T18:06:16.792" v="80"/>
        <pc:sldMkLst>
          <pc:docMk/>
          <pc:sldMk cId="3145340593" sldId="306"/>
        </pc:sldMkLst>
        <pc:spChg chg="mod">
          <ac:chgData name="annaasgaraly@ibm.com" userId="" providerId="" clId="Web-{CC69BAD0-B878-4D5F-9EDC-F1CFB63E14B5}" dt="2021-08-18T18:02:44.230" v="36" actId="20577"/>
          <ac:spMkLst>
            <pc:docMk/>
            <pc:sldMk cId="3145340593" sldId="306"/>
            <ac:spMk id="4" creationId="{AFE7D9E4-306D-49E3-9AC4-15D566FC72AD}"/>
          </ac:spMkLst>
        </pc:spChg>
      </pc:sldChg>
      <pc:sldChg chg="modSp mod setBg">
        <pc:chgData name="annaasgaraly@ibm.com" userId="" providerId="" clId="Web-{CC69BAD0-B878-4D5F-9EDC-F1CFB63E14B5}" dt="2021-08-18T18:06:16.574" v="79"/>
        <pc:sldMkLst>
          <pc:docMk/>
          <pc:sldMk cId="1106727586" sldId="307"/>
        </pc:sldMkLst>
        <pc:spChg chg="mod">
          <ac:chgData name="annaasgaraly@ibm.com" userId="" providerId="" clId="Web-{CC69BAD0-B878-4D5F-9EDC-F1CFB63E14B5}" dt="2021-08-18T18:02:39.823" v="35" actId="20577"/>
          <ac:spMkLst>
            <pc:docMk/>
            <pc:sldMk cId="1106727586" sldId="307"/>
            <ac:spMk id="4" creationId="{021C109C-C017-4D19-928F-AED25AC30125}"/>
          </ac:spMkLst>
        </pc:spChg>
      </pc:sldChg>
      <pc:sldChg chg="modSp mod setBg">
        <pc:chgData name="annaasgaraly@ibm.com" userId="" providerId="" clId="Web-{CC69BAD0-B878-4D5F-9EDC-F1CFB63E14B5}" dt="2021-08-18T18:06:17.011" v="81"/>
        <pc:sldMkLst>
          <pc:docMk/>
          <pc:sldMk cId="706594483" sldId="308"/>
        </pc:sldMkLst>
        <pc:spChg chg="mod">
          <ac:chgData name="annaasgaraly@ibm.com" userId="" providerId="" clId="Web-{CC69BAD0-B878-4D5F-9EDC-F1CFB63E14B5}" dt="2021-08-18T18:02:47.433" v="37" actId="20577"/>
          <ac:spMkLst>
            <pc:docMk/>
            <pc:sldMk cId="706594483" sldId="308"/>
            <ac:spMk id="4" creationId="{6D35FD2D-1BD2-45D7-B015-1A96C241520B}"/>
          </ac:spMkLst>
        </pc:spChg>
      </pc:sldChg>
      <pc:sldChg chg="modSp mod setBg">
        <pc:chgData name="annaasgaraly@ibm.com" userId="" providerId="" clId="Web-{CC69BAD0-B878-4D5F-9EDC-F1CFB63E14B5}" dt="2021-08-18T18:06:30.090" v="83"/>
        <pc:sldMkLst>
          <pc:docMk/>
          <pc:sldMk cId="1794738657" sldId="309"/>
        </pc:sldMkLst>
        <pc:spChg chg="mod">
          <ac:chgData name="annaasgaraly@ibm.com" userId="" providerId="" clId="Web-{CC69BAD0-B878-4D5F-9EDC-F1CFB63E14B5}" dt="2021-08-18T18:03:04.872" v="39" actId="20577"/>
          <ac:spMkLst>
            <pc:docMk/>
            <pc:sldMk cId="1794738657" sldId="309"/>
            <ac:spMk id="3" creationId="{557C8CBA-1A0E-4CDF-A451-7AAA44D39839}"/>
          </ac:spMkLst>
        </pc:spChg>
      </pc:sldChg>
      <pc:sldChg chg="modSp mod setBg">
        <pc:chgData name="annaasgaraly@ibm.com" userId="" providerId="" clId="Web-{CC69BAD0-B878-4D5F-9EDC-F1CFB63E14B5}" dt="2021-08-18T18:06:30.309" v="84"/>
        <pc:sldMkLst>
          <pc:docMk/>
          <pc:sldMk cId="4010014743" sldId="310"/>
        </pc:sldMkLst>
        <pc:spChg chg="mod">
          <ac:chgData name="annaasgaraly@ibm.com" userId="" providerId="" clId="Web-{CC69BAD0-B878-4D5F-9EDC-F1CFB63E14B5}" dt="2021-08-18T18:03:08.919" v="40" actId="20577"/>
          <ac:spMkLst>
            <pc:docMk/>
            <pc:sldMk cId="4010014743" sldId="310"/>
            <ac:spMk id="3" creationId="{FD161C47-0660-416F-B4C2-25E4D35D69FD}"/>
          </ac:spMkLst>
        </pc:spChg>
      </pc:sldChg>
      <pc:sldChg chg="modSp mod setBg">
        <pc:chgData name="annaasgaraly@ibm.com" userId="" providerId="" clId="Web-{CC69BAD0-B878-4D5F-9EDC-F1CFB63E14B5}" dt="2021-08-18T18:06:30.528" v="85"/>
        <pc:sldMkLst>
          <pc:docMk/>
          <pc:sldMk cId="2735560525" sldId="311"/>
        </pc:sldMkLst>
        <pc:spChg chg="mod">
          <ac:chgData name="annaasgaraly@ibm.com" userId="" providerId="" clId="Web-{CC69BAD0-B878-4D5F-9EDC-F1CFB63E14B5}" dt="2021-08-18T18:03:12.388" v="41" actId="20577"/>
          <ac:spMkLst>
            <pc:docMk/>
            <pc:sldMk cId="2735560525" sldId="311"/>
            <ac:spMk id="3" creationId="{AFD52E17-48CB-4D60-BD56-71D197A29B38}"/>
          </ac:spMkLst>
        </pc:spChg>
      </pc:sldChg>
      <pc:sldChg chg="modSp mod setBg">
        <pc:chgData name="annaasgaraly@ibm.com" userId="" providerId="" clId="Web-{CC69BAD0-B878-4D5F-9EDC-F1CFB63E14B5}" dt="2021-08-18T18:06:30.762" v="86"/>
        <pc:sldMkLst>
          <pc:docMk/>
          <pc:sldMk cId="1434679925" sldId="312"/>
        </pc:sldMkLst>
        <pc:spChg chg="mod">
          <ac:chgData name="annaasgaraly@ibm.com" userId="" providerId="" clId="Web-{CC69BAD0-B878-4D5F-9EDC-F1CFB63E14B5}" dt="2021-08-18T18:03:16.498" v="43" actId="20577"/>
          <ac:spMkLst>
            <pc:docMk/>
            <pc:sldMk cId="1434679925" sldId="312"/>
            <ac:spMk id="3" creationId="{7F12CD3C-55B3-4129-817A-84D0B28F713E}"/>
          </ac:spMkLst>
        </pc:spChg>
      </pc:sldChg>
      <pc:sldChg chg="modSp mod setBg">
        <pc:chgData name="annaasgaraly@ibm.com" userId="" providerId="" clId="Web-{CC69BAD0-B878-4D5F-9EDC-F1CFB63E14B5}" dt="2021-08-18T18:06:31.231" v="88"/>
        <pc:sldMkLst>
          <pc:docMk/>
          <pc:sldMk cId="1756972646" sldId="313"/>
        </pc:sldMkLst>
        <pc:spChg chg="mod">
          <ac:chgData name="annaasgaraly@ibm.com" userId="" providerId="" clId="Web-{CC69BAD0-B878-4D5F-9EDC-F1CFB63E14B5}" dt="2021-08-18T18:03:25.624" v="45" actId="20577"/>
          <ac:spMkLst>
            <pc:docMk/>
            <pc:sldMk cId="1756972646" sldId="313"/>
            <ac:spMk id="3" creationId="{79B32320-42D4-49FA-8047-C080B444B3AE}"/>
          </ac:spMkLst>
        </pc:spChg>
      </pc:sldChg>
      <pc:sldChg chg="modSp mod setBg">
        <pc:chgData name="annaasgaraly@ibm.com" userId="" providerId="" clId="Web-{CC69BAD0-B878-4D5F-9EDC-F1CFB63E14B5}" dt="2021-08-18T18:06:30.997" v="87"/>
        <pc:sldMkLst>
          <pc:docMk/>
          <pc:sldMk cId="639399535" sldId="314"/>
        </pc:sldMkLst>
        <pc:spChg chg="mod">
          <ac:chgData name="annaasgaraly@ibm.com" userId="" providerId="" clId="Web-{CC69BAD0-B878-4D5F-9EDC-F1CFB63E14B5}" dt="2021-08-18T18:03:19.357" v="44" actId="20577"/>
          <ac:spMkLst>
            <pc:docMk/>
            <pc:sldMk cId="639399535" sldId="314"/>
            <ac:spMk id="8" creationId="{952C2E9C-C6BE-40BD-A406-CFB441363CBA}"/>
          </ac:spMkLst>
        </pc:spChg>
      </pc:sldChg>
      <pc:sldChg chg="modSp mod setBg">
        <pc:chgData name="annaasgaraly@ibm.com" userId="" providerId="" clId="Web-{CC69BAD0-B878-4D5F-9EDC-F1CFB63E14B5}" dt="2021-08-18T18:06:31.465" v="89"/>
        <pc:sldMkLst>
          <pc:docMk/>
          <pc:sldMk cId="3566646398" sldId="315"/>
        </pc:sldMkLst>
        <pc:spChg chg="mod">
          <ac:chgData name="annaasgaraly@ibm.com" userId="" providerId="" clId="Web-{CC69BAD0-B878-4D5F-9EDC-F1CFB63E14B5}" dt="2021-08-18T18:03:29.249" v="46" actId="20577"/>
          <ac:spMkLst>
            <pc:docMk/>
            <pc:sldMk cId="3566646398" sldId="315"/>
            <ac:spMk id="3" creationId="{2A7EB98F-A25F-4357-9775-478FC17F7F83}"/>
          </ac:spMkLst>
        </pc:spChg>
      </pc:sldChg>
      <pc:sldChg chg="modSp mod setBg">
        <pc:chgData name="annaasgaraly@ibm.com" userId="" providerId="" clId="Web-{CC69BAD0-B878-4D5F-9EDC-F1CFB63E14B5}" dt="2021-08-18T18:06:31.684" v="90"/>
        <pc:sldMkLst>
          <pc:docMk/>
          <pc:sldMk cId="1398439132" sldId="316"/>
        </pc:sldMkLst>
        <pc:spChg chg="mod">
          <ac:chgData name="annaasgaraly@ibm.com" userId="" providerId="" clId="Web-{CC69BAD0-B878-4D5F-9EDC-F1CFB63E14B5}" dt="2021-08-18T18:03:33.077" v="48" actId="20577"/>
          <ac:spMkLst>
            <pc:docMk/>
            <pc:sldMk cId="1398439132" sldId="316"/>
            <ac:spMk id="3" creationId="{964DA114-677C-40D8-8FFA-43531834CFBF}"/>
          </ac:spMkLst>
        </pc:spChg>
      </pc:sldChg>
      <pc:sldChg chg="modSp mod setBg">
        <pc:chgData name="annaasgaraly@ibm.com" userId="" providerId="" clId="Web-{CC69BAD0-B878-4D5F-9EDC-F1CFB63E14B5}" dt="2021-08-18T18:06:31.924" v="91"/>
        <pc:sldMkLst>
          <pc:docMk/>
          <pc:sldMk cId="3975168428" sldId="317"/>
        </pc:sldMkLst>
        <pc:spChg chg="mod">
          <ac:chgData name="annaasgaraly@ibm.com" userId="" providerId="" clId="Web-{CC69BAD0-B878-4D5F-9EDC-F1CFB63E14B5}" dt="2021-08-18T18:03:35.999" v="49" actId="20577"/>
          <ac:spMkLst>
            <pc:docMk/>
            <pc:sldMk cId="3975168428" sldId="317"/>
            <ac:spMk id="3" creationId="{04523243-E4D6-45EC-97C8-D44398FB7417}"/>
          </ac:spMkLst>
        </pc:spChg>
      </pc:sldChg>
      <pc:sldChg chg="modSp mod setBg">
        <pc:chgData name="annaasgaraly@ibm.com" userId="" providerId="" clId="Web-{CC69BAD0-B878-4D5F-9EDC-F1CFB63E14B5}" dt="2021-08-18T18:06:40.716" v="93"/>
        <pc:sldMkLst>
          <pc:docMk/>
          <pc:sldMk cId="239597884" sldId="318"/>
        </pc:sldMkLst>
        <pc:spChg chg="mod">
          <ac:chgData name="annaasgaraly@ibm.com" userId="" providerId="" clId="Web-{CC69BAD0-B878-4D5F-9EDC-F1CFB63E14B5}" dt="2021-08-18T18:03:41.906" v="51" actId="20577"/>
          <ac:spMkLst>
            <pc:docMk/>
            <pc:sldMk cId="239597884" sldId="318"/>
            <ac:spMk id="8" creationId="{2E0ECA32-E146-40DA-85CD-9677244BC3EC}"/>
          </ac:spMkLst>
        </pc:spChg>
      </pc:sldChg>
      <pc:sldChg chg="modSp mod setBg">
        <pc:chgData name="annaasgaraly@ibm.com" userId="" providerId="" clId="Web-{CC69BAD0-B878-4D5F-9EDC-F1CFB63E14B5}" dt="2021-08-18T18:06:40.950" v="94"/>
        <pc:sldMkLst>
          <pc:docMk/>
          <pc:sldMk cId="232499080" sldId="319"/>
        </pc:sldMkLst>
        <pc:spChg chg="mod">
          <ac:chgData name="annaasgaraly@ibm.com" userId="" providerId="" clId="Web-{CC69BAD0-B878-4D5F-9EDC-F1CFB63E14B5}" dt="2021-08-18T18:03:44.922" v="52" actId="20577"/>
          <ac:spMkLst>
            <pc:docMk/>
            <pc:sldMk cId="232499080" sldId="319"/>
            <ac:spMk id="8" creationId="{34C97452-C78A-4701-B8AB-ABFE63D5BEDE}"/>
          </ac:spMkLst>
        </pc:spChg>
      </pc:sldChg>
      <pc:sldChg chg="modSp mod setBg">
        <pc:chgData name="annaasgaraly@ibm.com" userId="" providerId="" clId="Web-{CC69BAD0-B878-4D5F-9EDC-F1CFB63E14B5}" dt="2021-08-18T18:06:57.123" v="99"/>
        <pc:sldMkLst>
          <pc:docMk/>
          <pc:sldMk cId="3645034231" sldId="320"/>
        </pc:sldMkLst>
        <pc:spChg chg="mod">
          <ac:chgData name="annaasgaraly@ibm.com" userId="" providerId="" clId="Web-{CC69BAD0-B878-4D5F-9EDC-F1CFB63E14B5}" dt="2021-08-18T18:04:07.830" v="57" actId="20577"/>
          <ac:spMkLst>
            <pc:docMk/>
            <pc:sldMk cId="3645034231" sldId="320"/>
            <ac:spMk id="9" creationId="{533106AC-60D7-46AE-8E64-7B84ABDBD099}"/>
          </ac:spMkLst>
        </pc:spChg>
      </pc:sldChg>
      <pc:sldChg chg="mod setBg">
        <pc:chgData name="annaasgaraly@ibm.com" userId="" providerId="" clId="Web-{CC69BAD0-B878-4D5F-9EDC-F1CFB63E14B5}" dt="2021-08-18T17:50:55.553" v="5"/>
        <pc:sldMkLst>
          <pc:docMk/>
          <pc:sldMk cId="733461713" sldId="321"/>
        </pc:sldMkLst>
      </pc:sldChg>
      <pc:sldChg chg="modSp mod setBg">
        <pc:chgData name="annaasgaraly@ibm.com" userId="" providerId="" clId="Web-{CC69BAD0-B878-4D5F-9EDC-F1CFB63E14B5}" dt="2021-08-18T18:06:49.263" v="98"/>
        <pc:sldMkLst>
          <pc:docMk/>
          <pc:sldMk cId="700132931" sldId="322"/>
        </pc:sldMkLst>
        <pc:spChg chg="mod">
          <ac:chgData name="annaasgaraly@ibm.com" userId="" providerId="" clId="Web-{CC69BAD0-B878-4D5F-9EDC-F1CFB63E14B5}" dt="2021-08-18T18:03:48.453" v="53" actId="20577"/>
          <ac:spMkLst>
            <pc:docMk/>
            <pc:sldMk cId="700132931" sldId="322"/>
            <ac:spMk id="8" creationId="{9456A072-47A6-4424-9ABE-F398119040DD}"/>
          </ac:spMkLst>
        </pc:spChg>
      </pc:sldChg>
      <pc:sldChg chg="modSp mod setBg">
        <pc:chgData name="annaasgaraly@ibm.com" userId="" providerId="" clId="Web-{CC69BAD0-B878-4D5F-9EDC-F1CFB63E14B5}" dt="2021-08-18T18:06:48.795" v="96"/>
        <pc:sldMkLst>
          <pc:docMk/>
          <pc:sldMk cId="1866160706" sldId="323"/>
        </pc:sldMkLst>
        <pc:spChg chg="mod">
          <ac:chgData name="annaasgaraly@ibm.com" userId="" providerId="" clId="Web-{CC69BAD0-B878-4D5F-9EDC-F1CFB63E14B5}" dt="2021-08-18T18:03:52.626" v="54" actId="20577"/>
          <ac:spMkLst>
            <pc:docMk/>
            <pc:sldMk cId="1866160706" sldId="323"/>
            <ac:spMk id="8" creationId="{4EF94599-779E-457E-B57B-6063EBF7A840}"/>
          </ac:spMkLst>
        </pc:spChg>
      </pc:sldChg>
      <pc:sldChg chg="modSp mod setBg">
        <pc:chgData name="annaasgaraly@ibm.com" userId="" providerId="" clId="Web-{CC69BAD0-B878-4D5F-9EDC-F1CFB63E14B5}" dt="2021-08-18T18:06:49.029" v="97"/>
        <pc:sldMkLst>
          <pc:docMk/>
          <pc:sldMk cId="252359608" sldId="324"/>
        </pc:sldMkLst>
        <pc:spChg chg="mod">
          <ac:chgData name="annaasgaraly@ibm.com" userId="" providerId="" clId="Web-{CC69BAD0-B878-4D5F-9EDC-F1CFB63E14B5}" dt="2021-08-18T18:03:58.220" v="55" actId="20577"/>
          <ac:spMkLst>
            <pc:docMk/>
            <pc:sldMk cId="252359608" sldId="324"/>
            <ac:spMk id="12" creationId="{4D271BF5-BAA1-4CEB-A575-76A097FABBBA}"/>
          </ac:spMkLst>
        </pc:spChg>
      </pc:sldChg>
      <pc:sldChg chg="addSp modSp">
        <pc:chgData name="annaasgaraly@ibm.com" userId="" providerId="" clId="Web-{CC69BAD0-B878-4D5F-9EDC-F1CFB63E14B5}" dt="2021-08-18T18:00:11.344" v="12" actId="14100"/>
        <pc:sldMkLst>
          <pc:docMk/>
          <pc:sldMk cId="1277611629" sldId="327"/>
        </pc:sldMkLst>
        <pc:picChg chg="add mod">
          <ac:chgData name="annaasgaraly@ibm.com" userId="" providerId="" clId="Web-{CC69BAD0-B878-4D5F-9EDC-F1CFB63E14B5}" dt="2021-08-18T18:00:11.344" v="12" actId="14100"/>
          <ac:picMkLst>
            <pc:docMk/>
            <pc:sldMk cId="1277611629" sldId="327"/>
            <ac:picMk id="2" creationId="{4F94DBE5-2DCC-401E-95AA-12E04A97FBA6}"/>
          </ac:picMkLst>
        </pc:picChg>
      </pc:sldChg>
      <pc:sldChg chg="mod setBg">
        <pc:chgData name="annaasgaraly@ibm.com" userId="" providerId="" clId="Web-{CC69BAD0-B878-4D5F-9EDC-F1CFB63E14B5}" dt="2021-08-18T17:51:14.820" v="7"/>
        <pc:sldMkLst>
          <pc:docMk/>
          <pc:sldMk cId="661040741" sldId="329"/>
        </pc:sldMkLst>
      </pc:sldChg>
      <pc:sldChg chg="modSp mod setBg">
        <pc:chgData name="annaasgaraly@ibm.com" userId="" providerId="" clId="Web-{CC69BAD0-B878-4D5F-9EDC-F1CFB63E14B5}" dt="2021-08-18T18:05:53.681" v="65"/>
        <pc:sldMkLst>
          <pc:docMk/>
          <pc:sldMk cId="724038033" sldId="330"/>
        </pc:sldMkLst>
        <pc:spChg chg="mod">
          <ac:chgData name="annaasgaraly@ibm.com" userId="" providerId="" clId="Web-{CC69BAD0-B878-4D5F-9EDC-F1CFB63E14B5}" dt="2021-08-18T18:01:02.207" v="16" actId="20577"/>
          <ac:spMkLst>
            <pc:docMk/>
            <pc:sldMk cId="724038033" sldId="330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463" v="64"/>
        <pc:sldMkLst>
          <pc:docMk/>
          <pc:sldMk cId="1980221439" sldId="331"/>
        </pc:sldMkLst>
        <pc:spChg chg="mod">
          <ac:chgData name="annaasgaraly@ibm.com" userId="" providerId="" clId="Web-{CC69BAD0-B878-4D5F-9EDC-F1CFB63E14B5}" dt="2021-08-18T18:01:34.631" v="17" actId="20577"/>
          <ac:spMkLst>
            <pc:docMk/>
            <pc:sldMk cId="1980221439" sldId="331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228" v="63"/>
        <pc:sldMkLst>
          <pc:docMk/>
          <pc:sldMk cId="2560061391" sldId="332"/>
        </pc:sldMkLst>
        <pc:spChg chg="mod">
          <ac:chgData name="annaasgaraly@ibm.com" userId="" providerId="" clId="Web-{CC69BAD0-B878-4D5F-9EDC-F1CFB63E14B5}" dt="2021-08-18T18:01:38.944" v="18" actId="20577"/>
          <ac:spMkLst>
            <pc:docMk/>
            <pc:sldMk cId="2560061391" sldId="332"/>
            <ac:spMk id="19" creationId="{6CA66F18-AF00-434A-AB3C-61097BEAE5FA}"/>
          </ac:spMkLst>
        </pc:spChg>
      </pc:sldChg>
    </pc:docChg>
  </pc:docChgLst>
  <pc:docChgLst>
    <pc:chgData name="Ada Celik" clId="Web-{998F4E3E-1A76-4A6B-98B6-08752F3768B3}"/>
    <pc:docChg chg="modSld">
      <pc:chgData name="Ada Celik" userId="" providerId="" clId="Web-{998F4E3E-1A76-4A6B-98B6-08752F3768B3}" dt="2021-08-10T21:41:11.021" v="1" actId="20577"/>
      <pc:docMkLst>
        <pc:docMk/>
      </pc:docMkLst>
      <pc:sldChg chg="modSp">
        <pc:chgData name="Ada Celik" userId="" providerId="" clId="Web-{998F4E3E-1A76-4A6B-98B6-08752F3768B3}" dt="2021-08-10T21:41:11.021" v="1" actId="20577"/>
        <pc:sldMkLst>
          <pc:docMk/>
          <pc:sldMk cId="1277611629" sldId="327"/>
        </pc:sldMkLst>
        <pc:spChg chg="mod">
          <ac:chgData name="Ada Celik" userId="" providerId="" clId="Web-{998F4E3E-1A76-4A6B-98B6-08752F3768B3}" dt="2021-08-10T21:41:11.021" v="1" actId="20577"/>
          <ac:spMkLst>
            <pc:docMk/>
            <pc:sldMk cId="1277611629" sldId="327"/>
            <ac:spMk id="6" creationId="{2C36AF9D-A911-994B-90EA-013D4CDA5604}"/>
          </ac:spMkLst>
        </pc:spChg>
      </pc:sldChg>
    </pc:docChg>
  </pc:docChgLst>
  <pc:docChgLst>
    <pc:chgData name="Ada Celik" clId="Web-{9F30A1D2-6717-426C-A658-3A50309723ED}"/>
    <pc:docChg chg="modSld">
      <pc:chgData name="Ada Celik" userId="" providerId="" clId="Web-{9F30A1D2-6717-426C-A658-3A50309723ED}" dt="2021-08-10T21:42:35.526" v="3"/>
      <pc:docMkLst>
        <pc:docMk/>
      </pc:docMkLst>
      <pc:sldChg chg="delSp">
        <pc:chgData name="Ada Celik" userId="" providerId="" clId="Web-{9F30A1D2-6717-426C-A658-3A50309723ED}" dt="2021-08-10T21:42:35.526" v="3"/>
        <pc:sldMkLst>
          <pc:docMk/>
          <pc:sldMk cId="661040741" sldId="329"/>
        </pc:sldMkLst>
        <pc:picChg chg="del">
          <ac:chgData name="Ada Celik" userId="" providerId="" clId="Web-{9F30A1D2-6717-426C-A658-3A50309723ED}" dt="2021-08-10T21:42:35.526" v="3"/>
          <ac:picMkLst>
            <pc:docMk/>
            <pc:sldMk cId="661040741" sldId="329"/>
            <ac:picMk id="8" creationId="{F88AB437-E43C-436D-B35E-51887C103800}"/>
          </ac:picMkLst>
        </pc:picChg>
        <pc:picChg chg="del">
          <ac:chgData name="Ada Celik" userId="" providerId="" clId="Web-{9F30A1D2-6717-426C-A658-3A50309723ED}" dt="2021-08-10T21:42:35.526" v="2"/>
          <ac:picMkLst>
            <pc:docMk/>
            <pc:sldMk cId="661040741" sldId="329"/>
            <ac:picMk id="9" creationId="{89FBF71A-DDF5-4BAA-B9B5-91B4675FF80E}"/>
          </ac:picMkLst>
        </pc:picChg>
        <pc:picChg chg="del">
          <ac:chgData name="Ada Celik" userId="" providerId="" clId="Web-{9F30A1D2-6717-426C-A658-3A50309723ED}" dt="2021-08-10T21:42:35.526" v="1"/>
          <ac:picMkLst>
            <pc:docMk/>
            <pc:sldMk cId="661040741" sldId="329"/>
            <ac:picMk id="10" creationId="{225AE237-9A47-4E0B-AE8A-DD0CED30B39D}"/>
          </ac:picMkLst>
        </pc:picChg>
        <pc:picChg chg="del">
          <ac:chgData name="Ada Celik" userId="" providerId="" clId="Web-{9F30A1D2-6717-426C-A658-3A50309723ED}" dt="2021-08-10T21:42:35.526" v="0"/>
          <ac:picMkLst>
            <pc:docMk/>
            <pc:sldMk cId="661040741" sldId="329"/>
            <ac:picMk id="11" creationId="{E1021DDF-7C74-4FD8-AE38-AFFCC057C8C2}"/>
          </ac:picMkLst>
        </pc:picChg>
      </pc:sldChg>
    </pc:docChg>
  </pc:docChgLst>
  <pc:docChgLst>
    <pc:chgData name="YAN LUO" clId="Web-{B63C8988-E1D3-4A52-8229-FA8C5EBD2ECD}"/>
    <pc:docChg chg="delSld modSld">
      <pc:chgData name="YAN LUO" userId="" providerId="" clId="Web-{B63C8988-E1D3-4A52-8229-FA8C5EBD2ECD}" dt="2021-08-19T14:01:44.876" v="206" actId="20577"/>
      <pc:docMkLst>
        <pc:docMk/>
      </pc:docMkLst>
      <pc:sldChg chg="modSp">
        <pc:chgData name="YAN LUO" userId="" providerId="" clId="Web-{B63C8988-E1D3-4A52-8229-FA8C5EBD2ECD}" dt="2021-08-19T13:47:23.458" v="93" actId="20577"/>
        <pc:sldMkLst>
          <pc:docMk/>
          <pc:sldMk cId="1578726356" sldId="265"/>
        </pc:sldMkLst>
        <pc:spChg chg="mod">
          <ac:chgData name="YAN LUO" userId="" providerId="" clId="Web-{B63C8988-E1D3-4A52-8229-FA8C5EBD2ECD}" dt="2021-08-19T13:47:23.458" v="93" actId="20577"/>
          <ac:spMkLst>
            <pc:docMk/>
            <pc:sldMk cId="1578726356" sldId="265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46:56.520" v="49" actId="20577"/>
        <pc:sldMkLst>
          <pc:docMk/>
          <pc:sldMk cId="779971636" sldId="266"/>
        </pc:sldMkLst>
        <pc:spChg chg="mod">
          <ac:chgData name="YAN LUO" userId="" providerId="" clId="Web-{B63C8988-E1D3-4A52-8229-FA8C5EBD2ECD}" dt="2021-08-19T13:46:56.520" v="49" actId="20577"/>
          <ac:spMkLst>
            <pc:docMk/>
            <pc:sldMk cId="779971636" sldId="266"/>
            <ac:spMk id="5" creationId="{1B07C49E-AFFC-EC46-8930-E4D428F5F943}"/>
          </ac:spMkLst>
        </pc:spChg>
      </pc:sldChg>
      <pc:sldChg chg="del">
        <pc:chgData name="YAN LUO" userId="" providerId="" clId="Web-{B63C8988-E1D3-4A52-8229-FA8C5EBD2ECD}" dt="2021-08-19T13:52:20.775" v="94"/>
        <pc:sldMkLst>
          <pc:docMk/>
          <pc:sldMk cId="3181088097" sldId="278"/>
        </pc:sldMkLst>
      </pc:sldChg>
      <pc:sldChg chg="addSp delSp modSp">
        <pc:chgData name="YAN LUO" userId="" providerId="" clId="Web-{B63C8988-E1D3-4A52-8229-FA8C5EBD2ECD}" dt="2021-08-19T13:45:42.691" v="30" actId="20577"/>
        <pc:sldMkLst>
          <pc:docMk/>
          <pc:sldMk cId="280316088" sldId="299"/>
        </pc:sldMkLst>
        <pc:spChg chg="add del mod ord">
          <ac:chgData name="YAN LUO" userId="" providerId="" clId="Web-{B63C8988-E1D3-4A52-8229-FA8C5EBD2ECD}" dt="2021-08-19T13:21:31.149" v="16"/>
          <ac:spMkLst>
            <pc:docMk/>
            <pc:sldMk cId="280316088" sldId="299"/>
            <ac:spMk id="2" creationId="{310FB1D8-F945-4835-A7ED-A9DCB8CE099D}"/>
          </ac:spMkLst>
        </pc:spChg>
        <pc:spChg chg="mod">
          <ac:chgData name="YAN LUO" userId="" providerId="" clId="Web-{B63C8988-E1D3-4A52-8229-FA8C5EBD2ECD}" dt="2021-08-19T13:45:42.691" v="30" actId="20577"/>
          <ac:spMkLst>
            <pc:docMk/>
            <pc:sldMk cId="280316088" sldId="299"/>
            <ac:spMk id="5" creationId="{1B07C49E-AFFC-EC46-8930-E4D428F5F943}"/>
          </ac:spMkLst>
        </pc:spChg>
      </pc:sldChg>
      <pc:sldChg chg="addSp delSp modSp">
        <pc:chgData name="YAN LUO" userId="" providerId="" clId="Web-{B63C8988-E1D3-4A52-8229-FA8C5EBD2ECD}" dt="2021-08-19T13:53:50.338" v="96" actId="20577"/>
        <pc:sldMkLst>
          <pc:docMk/>
          <pc:sldMk cId="1385553969" sldId="302"/>
        </pc:sldMkLst>
        <pc:spChg chg="add mod">
          <ac:chgData name="YAN LUO" userId="" providerId="" clId="Web-{B63C8988-E1D3-4A52-8229-FA8C5EBD2ECD}" dt="2021-08-19T13:53:50.338" v="96" actId="20577"/>
          <ac:spMkLst>
            <pc:docMk/>
            <pc:sldMk cId="1385553969" sldId="302"/>
            <ac:spMk id="2" creationId="{8B78C759-C687-440F-8CAE-D3071F1AB630}"/>
          </ac:spMkLst>
        </pc:spChg>
        <pc:spChg chg="mod">
          <ac:chgData name="YAN LUO" userId="" providerId="" clId="Web-{B63C8988-E1D3-4A52-8229-FA8C5EBD2ECD}" dt="2021-08-19T13:46:07.426" v="35" actId="20577"/>
          <ac:spMkLst>
            <pc:docMk/>
            <pc:sldMk cId="1385553969" sldId="302"/>
            <ac:spMk id="3" creationId="{AB0AB2AC-B7E6-6849-9AE9-697369407F8F}"/>
          </ac:spMkLst>
        </pc:spChg>
        <pc:spChg chg="add del">
          <ac:chgData name="YAN LUO" userId="" providerId="" clId="Web-{B63C8988-E1D3-4A52-8229-FA8C5EBD2ECD}" dt="2021-08-19T13:46:27.739" v="39"/>
          <ac:spMkLst>
            <pc:docMk/>
            <pc:sldMk cId="1385553969" sldId="302"/>
            <ac:spMk id="5" creationId="{B2BB333C-3C82-48BA-A090-59BE99C64735}"/>
          </ac:spMkLst>
        </pc:spChg>
        <pc:spChg chg="del">
          <ac:chgData name="YAN LUO" userId="" providerId="" clId="Web-{B63C8988-E1D3-4A52-8229-FA8C5EBD2ECD}" dt="2021-08-19T13:46:24.129" v="36"/>
          <ac:spMkLst>
            <pc:docMk/>
            <pc:sldMk cId="1385553969" sldId="302"/>
            <ac:spMk id="15" creationId="{302614DC-FBA1-44E3-9E89-23C80E7E6998}"/>
          </ac:spMkLst>
        </pc:spChg>
      </pc:sldChg>
      <pc:sldChg chg="modSp">
        <pc:chgData name="YAN LUO" userId="" providerId="" clId="Web-{B63C8988-E1D3-4A52-8229-FA8C5EBD2ECD}" dt="2021-08-19T13:55:45.293" v="141" actId="20577"/>
        <pc:sldMkLst>
          <pc:docMk/>
          <pc:sldMk cId="1434679925" sldId="312"/>
        </pc:sldMkLst>
        <pc:spChg chg="mod">
          <ac:chgData name="YAN LUO" userId="" providerId="" clId="Web-{B63C8988-E1D3-4A52-8229-FA8C5EBD2ECD}" dt="2021-08-19T13:55:45.293" v="141" actId="20577"/>
          <ac:spMkLst>
            <pc:docMk/>
            <pc:sldMk cId="1434679925" sldId="312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56:18.809" v="184" actId="20577"/>
        <pc:sldMkLst>
          <pc:docMk/>
          <pc:sldMk cId="639399535" sldId="314"/>
        </pc:sldMkLst>
        <pc:spChg chg="mod">
          <ac:chgData name="YAN LUO" userId="" providerId="" clId="Web-{B63C8988-E1D3-4A52-8229-FA8C5EBD2ECD}" dt="2021-08-19T13:56:18.809" v="184" actId="20577"/>
          <ac:spMkLst>
            <pc:docMk/>
            <pc:sldMk cId="639399535" sldId="314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4:01:44.876" v="206" actId="20577"/>
        <pc:sldMkLst>
          <pc:docMk/>
          <pc:sldMk cId="1398439132" sldId="316"/>
        </pc:sldMkLst>
        <pc:spChg chg="mod">
          <ac:chgData name="YAN LUO" userId="" providerId="" clId="Web-{B63C8988-E1D3-4A52-8229-FA8C5EBD2ECD}" dt="2021-08-19T14:01:44.876" v="206" actId="20577"/>
          <ac:spMkLst>
            <pc:docMk/>
            <pc:sldMk cId="1398439132" sldId="316"/>
            <ac:spMk id="5" creationId="{1B07C49E-AFFC-EC46-8930-E4D428F5F943}"/>
          </ac:spMkLst>
        </pc:spChg>
      </pc:sldChg>
    </pc:docChg>
  </pc:docChgLst>
  <pc:docChgLst>
    <pc:chgData name="annaasgaraly@ibm.com" clId="Web-{3BA0D230-C853-4667-83F9-D85E65BD4B24}"/>
    <pc:docChg chg="modSld">
      <pc:chgData name="annaasgaraly@ibm.com" userId="" providerId="" clId="Web-{3BA0D230-C853-4667-83F9-D85E65BD4B24}" dt="2021-08-19T16:32:24.566" v="1"/>
      <pc:docMkLst>
        <pc:docMk/>
      </pc:docMkLst>
      <pc:sldChg chg="mod setBg">
        <pc:chgData name="annaasgaraly@ibm.com" userId="" providerId="" clId="Web-{3BA0D230-C853-4667-83F9-D85E65BD4B24}" dt="2021-08-19T16:32:24.566" v="1"/>
        <pc:sldMkLst>
          <pc:docMk/>
          <pc:sldMk cId="178270660" sldId="284"/>
        </pc:sldMkLst>
      </pc:sldChg>
      <pc:sldChg chg="mod setBg">
        <pc:chgData name="annaasgaraly@ibm.com" userId="" providerId="" clId="Web-{3BA0D230-C853-4667-83F9-D85E65BD4B24}" dt="2021-08-19T16:32:07.268" v="0"/>
        <pc:sldMkLst>
          <pc:docMk/>
          <pc:sldMk cId="1023352497" sldId="294"/>
        </pc:sldMkLst>
      </pc:sldChg>
    </pc:docChg>
  </pc:docChgLst>
  <pc:docChgLst>
    <pc:chgData name="YAN LUO" clId="Web-{86B35720-4193-446F-B2D5-9AD9984A55EF}"/>
    <pc:docChg chg="modSld">
      <pc:chgData name="YAN LUO" userId="" providerId="" clId="Web-{86B35720-4193-446F-B2D5-9AD9984A55EF}" dt="2021-08-19T14:59:05.021" v="263" actId="20577"/>
      <pc:docMkLst>
        <pc:docMk/>
      </pc:docMkLst>
      <pc:sldChg chg="modSp">
        <pc:chgData name="YAN LUO" userId="" providerId="" clId="Web-{86B35720-4193-446F-B2D5-9AD9984A55EF}" dt="2021-08-19T14:59:05.021" v="263" actId="20577"/>
        <pc:sldMkLst>
          <pc:docMk/>
          <pc:sldMk cId="2459446073" sldId="289"/>
        </pc:sldMkLst>
        <pc:spChg chg="mod">
          <ac:chgData name="YAN LUO" userId="" providerId="" clId="Web-{86B35720-4193-446F-B2D5-9AD9984A55EF}" dt="2021-08-19T14:59:05.021" v="263" actId="20577"/>
          <ac:spMkLst>
            <pc:docMk/>
            <pc:sldMk cId="2459446073" sldId="289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37.479" v="115" actId="20577"/>
        <pc:sldMkLst>
          <pc:docMk/>
          <pc:sldMk cId="981671777" sldId="296"/>
        </pc:sldMkLst>
        <pc:spChg chg="mod">
          <ac:chgData name="YAN LUO" userId="" providerId="" clId="Web-{86B35720-4193-446F-B2D5-9AD9984A55EF}" dt="2021-08-19T14:15:37.479" v="115" actId="20577"/>
          <ac:spMkLst>
            <pc:docMk/>
            <pc:sldMk cId="981671777" sldId="296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07:37.968" v="1" actId="20577"/>
        <pc:sldMkLst>
          <pc:docMk/>
          <pc:sldMk cId="1398439132" sldId="316"/>
        </pc:sldMkLst>
        <pc:spChg chg="mod">
          <ac:chgData name="YAN LUO" userId="" providerId="" clId="Web-{86B35720-4193-446F-B2D5-9AD9984A55EF}" dt="2021-08-19T14:07:37.968" v="1" actId="20577"/>
          <ac:spMkLst>
            <pc:docMk/>
            <pc:sldMk cId="1398439132" sldId="316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2:24.459" v="39" actId="20577"/>
        <pc:sldMkLst>
          <pc:docMk/>
          <pc:sldMk cId="3975168428" sldId="317"/>
        </pc:sldMkLst>
        <pc:spChg chg="mod">
          <ac:chgData name="YAN LUO" userId="" providerId="" clId="Web-{86B35720-4193-446F-B2D5-9AD9984A55EF}" dt="2021-08-19T14:10:01.737" v="18" actId="20577"/>
          <ac:spMkLst>
            <pc:docMk/>
            <pc:sldMk cId="3975168428" sldId="317"/>
            <ac:spMk id="3" creationId="{04523243-E4D6-45EC-97C8-D44398FB7417}"/>
          </ac:spMkLst>
        </pc:spChg>
        <pc:spChg chg="mod">
          <ac:chgData name="YAN LUO" userId="" providerId="" clId="Web-{86B35720-4193-446F-B2D5-9AD9984A55EF}" dt="2021-08-19T14:12:24.459" v="39" actId="20577"/>
          <ac:spMkLst>
            <pc:docMk/>
            <pc:sldMk cId="3975168428" sldId="317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56.635" v="140" actId="20577"/>
        <pc:sldMkLst>
          <pc:docMk/>
          <pc:sldMk cId="239597884" sldId="318"/>
        </pc:sldMkLst>
        <pc:spChg chg="mod">
          <ac:chgData name="YAN LUO" userId="" providerId="" clId="Web-{86B35720-4193-446F-B2D5-9AD9984A55EF}" dt="2021-08-19T14:15:56.635" v="140" actId="20577"/>
          <ac:spMkLst>
            <pc:docMk/>
            <pc:sldMk cId="239597884" sldId="318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6:10.167" v="168" actId="20577"/>
        <pc:sldMkLst>
          <pc:docMk/>
          <pc:sldMk cId="232499080" sldId="319"/>
        </pc:sldMkLst>
        <pc:spChg chg="mod">
          <ac:chgData name="YAN LUO" userId="" providerId="" clId="Web-{86B35720-4193-446F-B2D5-9AD9984A55EF}" dt="2021-08-19T14:16:10.167" v="168" actId="20577"/>
          <ac:spMkLst>
            <pc:docMk/>
            <pc:sldMk cId="232499080" sldId="319"/>
            <ac:spMk id="5" creationId="{85D9F803-CDBC-C74C-AF1B-2B5937D1C241}"/>
          </ac:spMkLst>
        </pc:spChg>
      </pc:sldChg>
      <pc:sldChg chg="modSp addCm">
        <pc:chgData name="YAN LUO" userId="" providerId="" clId="Web-{86B35720-4193-446F-B2D5-9AD9984A55EF}" dt="2021-08-19T14:58:05.144" v="175"/>
        <pc:sldMkLst>
          <pc:docMk/>
          <pc:sldMk cId="700132931" sldId="322"/>
        </pc:sldMkLst>
        <pc:spChg chg="mod">
          <ac:chgData name="YAN LUO" userId="" providerId="" clId="Web-{86B35720-4193-446F-B2D5-9AD9984A55EF}" dt="2021-08-19T14:17:04.699" v="171" actId="20577"/>
          <ac:spMkLst>
            <pc:docMk/>
            <pc:sldMk cId="700132931" sldId="322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7:12.528" v="174" actId="20577"/>
        <pc:sldMkLst>
          <pc:docMk/>
          <pc:sldMk cId="1866160706" sldId="323"/>
        </pc:sldMkLst>
        <pc:spChg chg="mod">
          <ac:chgData name="YAN LUO" userId="" providerId="" clId="Web-{86B35720-4193-446F-B2D5-9AD9984A55EF}" dt="2021-08-19T14:17:12.528" v="174" actId="20577"/>
          <ac:spMkLst>
            <pc:docMk/>
            <pc:sldMk cId="1866160706" sldId="323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58:49.817" v="250" actId="20577"/>
        <pc:sldMkLst>
          <pc:docMk/>
          <pc:sldMk cId="252359608" sldId="324"/>
        </pc:sldMkLst>
        <pc:spChg chg="mod">
          <ac:chgData name="YAN LUO" userId="" providerId="" clId="Web-{86B35720-4193-446F-B2D5-9AD9984A55EF}" dt="2021-08-19T14:58:49.817" v="250" actId="20577"/>
          <ac:spMkLst>
            <pc:docMk/>
            <pc:sldMk cId="252359608" sldId="324"/>
            <ac:spMk id="5" creationId="{85D9F803-CDBC-C74C-AF1B-2B5937D1C241}"/>
          </ac:spMkLst>
        </pc:spChg>
      </pc:sldChg>
    </pc:docChg>
  </pc:docChgLst>
  <pc:docChgLst>
    <pc:chgData name="annaasgaraly@ibm.com" clId="Web-{10340FDF-B15C-4CFF-B487-146F9B98A252}"/>
    <pc:docChg chg="modSld">
      <pc:chgData name="annaasgaraly@ibm.com" userId="" providerId="" clId="Web-{10340FDF-B15C-4CFF-B487-146F9B98A252}" dt="2021-08-10T21:47:37.589" v="27"/>
      <pc:docMkLst>
        <pc:docMk/>
      </pc:docMkLst>
      <pc:sldChg chg="mod setBg">
        <pc:chgData name="annaasgaraly@ibm.com" userId="" providerId="" clId="Web-{10340FDF-B15C-4CFF-B487-146F9B98A252}" dt="2021-08-10T21:45:57.511" v="22"/>
        <pc:sldMkLst>
          <pc:docMk/>
          <pc:sldMk cId="3181088097" sldId="278"/>
        </pc:sldMkLst>
      </pc:sldChg>
      <pc:sldChg chg="mod setBg">
        <pc:chgData name="annaasgaraly@ibm.com" userId="" providerId="" clId="Web-{10340FDF-B15C-4CFF-B487-146F9B98A252}" dt="2021-08-10T21:39:24.478" v="2"/>
        <pc:sldMkLst>
          <pc:docMk/>
          <pc:sldMk cId="178270660" sldId="284"/>
        </pc:sldMkLst>
      </pc:sldChg>
      <pc:sldChg chg="mod setBg">
        <pc:chgData name="annaasgaraly@ibm.com" userId="" providerId="" clId="Web-{10340FDF-B15C-4CFF-B487-146F9B98A252}" dt="2021-08-10T21:46:27.417" v="25"/>
        <pc:sldMkLst>
          <pc:docMk/>
          <pc:sldMk cId="1290394134" sldId="288"/>
        </pc:sldMkLst>
      </pc:sldChg>
      <pc:sldChg chg="mod setBg">
        <pc:chgData name="annaasgaraly@ibm.com" userId="" providerId="" clId="Web-{10340FDF-B15C-4CFF-B487-146F9B98A252}" dt="2021-08-10T21:46:06.604" v="23"/>
        <pc:sldMkLst>
          <pc:docMk/>
          <pc:sldMk cId="1023352497" sldId="294"/>
        </pc:sldMkLst>
      </pc:sldChg>
      <pc:sldChg chg="mod setBg">
        <pc:chgData name="annaasgaraly@ibm.com" userId="" providerId="" clId="Web-{10340FDF-B15C-4CFF-B487-146F9B98A252}" dt="2021-08-10T21:47:37.589" v="27"/>
        <pc:sldMkLst>
          <pc:docMk/>
          <pc:sldMk cId="3093198887" sldId="298"/>
        </pc:sldMkLst>
      </pc:sldChg>
      <pc:sldChg chg="mod setBg">
        <pc:chgData name="annaasgaraly@ibm.com" userId="" providerId="" clId="Web-{10340FDF-B15C-4CFF-B487-146F9B98A252}" dt="2021-08-10T21:46:43.870" v="26"/>
        <pc:sldMkLst>
          <pc:docMk/>
          <pc:sldMk cId="733461713" sldId="321"/>
        </pc:sldMkLst>
      </pc:sldChg>
      <pc:sldChg chg="modSp mod setBg">
        <pc:chgData name="annaasgaraly@ibm.com" userId="" providerId="" clId="Web-{10340FDF-B15C-4CFF-B487-146F9B98A252}" dt="2021-08-10T21:42:44.994" v="17" actId="1076"/>
        <pc:sldMkLst>
          <pc:docMk/>
          <pc:sldMk cId="1277611629" sldId="327"/>
        </pc:sldMkLst>
        <pc:spChg chg="mod">
          <ac:chgData name="annaasgaraly@ibm.com" userId="" providerId="" clId="Web-{10340FDF-B15C-4CFF-B487-146F9B98A252}" dt="2021-08-10T21:42:44.994" v="17" actId="1076"/>
          <ac:spMkLst>
            <pc:docMk/>
            <pc:sldMk cId="1277611629" sldId="327"/>
            <ac:spMk id="6" creationId="{2C36AF9D-A911-994B-90EA-013D4CDA5604}"/>
          </ac:spMkLst>
        </pc:spChg>
      </pc:sldChg>
      <pc:sldChg chg="modSp mod setBg">
        <pc:chgData name="annaasgaraly@ibm.com" userId="" providerId="" clId="Web-{10340FDF-B15C-4CFF-B487-146F9B98A252}" dt="2021-08-10T21:41:36.353" v="12" actId="1076"/>
        <pc:sldMkLst>
          <pc:docMk/>
          <pc:sldMk cId="661040741" sldId="329"/>
        </pc:sldMkLst>
        <pc:picChg chg="mod">
          <ac:chgData name="annaasgaraly@ibm.com" userId="" providerId="" clId="Web-{10340FDF-B15C-4CFF-B487-146F9B98A252}" dt="2021-08-10T21:41:36.338" v="9" actId="1076"/>
          <ac:picMkLst>
            <pc:docMk/>
            <pc:sldMk cId="661040741" sldId="329"/>
            <ac:picMk id="8" creationId="{F88AB437-E43C-436D-B35E-51887C103800}"/>
          </ac:picMkLst>
        </pc:picChg>
        <pc:picChg chg="mod">
          <ac:chgData name="annaasgaraly@ibm.com" userId="" providerId="" clId="Web-{10340FDF-B15C-4CFF-B487-146F9B98A252}" dt="2021-08-10T21:41:36.338" v="10" actId="1076"/>
          <ac:picMkLst>
            <pc:docMk/>
            <pc:sldMk cId="661040741" sldId="329"/>
            <ac:picMk id="9" creationId="{89FBF71A-DDF5-4BAA-B9B5-91B4675FF80E}"/>
          </ac:picMkLst>
        </pc:picChg>
        <pc:picChg chg="mod">
          <ac:chgData name="annaasgaraly@ibm.com" userId="" providerId="" clId="Web-{10340FDF-B15C-4CFF-B487-146F9B98A252}" dt="2021-08-10T21:41:36.338" v="11" actId="1076"/>
          <ac:picMkLst>
            <pc:docMk/>
            <pc:sldMk cId="661040741" sldId="329"/>
            <ac:picMk id="10" creationId="{225AE237-9A47-4E0B-AE8A-DD0CED30B39D}"/>
          </ac:picMkLst>
        </pc:picChg>
        <pc:picChg chg="mod">
          <ac:chgData name="annaasgaraly@ibm.com" userId="" providerId="" clId="Web-{10340FDF-B15C-4CFF-B487-146F9B98A252}" dt="2021-08-10T21:41:36.353" v="12" actId="1076"/>
          <ac:picMkLst>
            <pc:docMk/>
            <pc:sldMk cId="661040741" sldId="329"/>
            <ac:picMk id="11" creationId="{E1021DDF-7C74-4FD8-AE38-AFFCC057C8C2}"/>
          </ac:picMkLst>
        </pc:picChg>
      </pc:sldChg>
      <pc:sldChg chg="delSp">
        <pc:chgData name="annaasgaraly@ibm.com" userId="" providerId="" clId="Web-{10340FDF-B15C-4CFF-B487-146F9B98A252}" dt="2021-08-10T21:41:45.322" v="13"/>
        <pc:sldMkLst>
          <pc:docMk/>
          <pc:sldMk cId="724038033" sldId="330"/>
        </pc:sldMkLst>
        <pc:picChg chg="del">
          <ac:chgData name="annaasgaraly@ibm.com" userId="" providerId="" clId="Web-{10340FDF-B15C-4CFF-B487-146F9B98A252}" dt="2021-08-10T21:41:45.322" v="13"/>
          <ac:picMkLst>
            <pc:docMk/>
            <pc:sldMk cId="724038033" sldId="330"/>
            <ac:picMk id="5" creationId="{CB1F49FF-991F-486B-915B-B77CF4EFA4FC}"/>
          </ac:picMkLst>
        </pc:picChg>
      </pc:sldChg>
      <pc:sldChg chg="delSp">
        <pc:chgData name="annaasgaraly@ibm.com" userId="" providerId="" clId="Web-{10340FDF-B15C-4CFF-B487-146F9B98A252}" dt="2021-08-10T21:41:47.681" v="14"/>
        <pc:sldMkLst>
          <pc:docMk/>
          <pc:sldMk cId="1980221439" sldId="331"/>
        </pc:sldMkLst>
        <pc:picChg chg="del">
          <ac:chgData name="annaasgaraly@ibm.com" userId="" providerId="" clId="Web-{10340FDF-B15C-4CFF-B487-146F9B98A252}" dt="2021-08-10T21:41:47.681" v="14"/>
          <ac:picMkLst>
            <pc:docMk/>
            <pc:sldMk cId="1980221439" sldId="331"/>
            <ac:picMk id="2" creationId="{8A66F7ED-A8F1-451C-8775-2EC870DFBB7B}"/>
          </ac:picMkLst>
        </pc:picChg>
      </pc:sldChg>
      <pc:sldChg chg="delSp">
        <pc:chgData name="annaasgaraly@ibm.com" userId="" providerId="" clId="Web-{10340FDF-B15C-4CFF-B487-146F9B98A252}" dt="2021-08-10T21:41:49.431" v="15"/>
        <pc:sldMkLst>
          <pc:docMk/>
          <pc:sldMk cId="2560061391" sldId="332"/>
        </pc:sldMkLst>
        <pc:picChg chg="del">
          <ac:chgData name="annaasgaraly@ibm.com" userId="" providerId="" clId="Web-{10340FDF-B15C-4CFF-B487-146F9B98A252}" dt="2021-08-10T21:41:49.431" v="15"/>
          <ac:picMkLst>
            <pc:docMk/>
            <pc:sldMk cId="2560061391" sldId="332"/>
            <ac:picMk id="3" creationId="{5183A175-625A-4E5B-9091-5DB0C049168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3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8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9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8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4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5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05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030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3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3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0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50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74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1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3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05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9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kaggle.com/competitions/covid-predictive-analysi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fld id="{5075537C-CA84-1446-933C-8E9D027F920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1" descr="A picture containing indoor, old&#10;&#10;Description automatically generated">
            <a:extLst>
              <a:ext uri="{FF2B5EF4-FFF2-40B4-BE49-F238E27FC236}">
                <a16:creationId xmlns:a16="http://schemas.microsoft.com/office/drawing/2014/main" id="{0660F283-AC8F-8453-E171-C614BE19B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8" r="26695" b="2317"/>
          <a:stretch/>
        </p:blipFill>
        <p:spPr>
          <a:xfrm>
            <a:off x="5418161" y="10"/>
            <a:ext cx="677383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7549E-B5A8-BDFD-22FA-371B51270313}"/>
              </a:ext>
            </a:extLst>
          </p:cNvPr>
          <p:cNvSpPr txBox="1"/>
          <p:nvPr/>
        </p:nvSpPr>
        <p:spPr>
          <a:xfrm>
            <a:off x="149122" y="2980672"/>
            <a:ext cx="5319307" cy="1362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Abadi" panose="020B0604020104020204" pitchFamily="34" charset="0"/>
                <a:ea typeface="+mj-ea"/>
                <a:cs typeface="+mj-cs"/>
              </a:rPr>
              <a:t>Murat K. Osman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Abadi" panose="020B0604020104020204" pitchFamily="34" charset="0"/>
                <a:ea typeface="+mj-ea"/>
                <a:cs typeface="+mj-cs"/>
              </a:rPr>
              <a:t>10/08/2022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87DB6-7B84-604A-E6C7-DA4238624723}"/>
              </a:ext>
            </a:extLst>
          </p:cNvPr>
          <p:cNvSpPr txBox="1"/>
          <p:nvPr/>
        </p:nvSpPr>
        <p:spPr>
          <a:xfrm>
            <a:off x="149122" y="1553467"/>
            <a:ext cx="4954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B49CB"/>
                </a:solidFill>
                <a:latin typeface="Abadi" panose="020B0604020104020204" pitchFamily="34" charset="0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COVID-19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40499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234168" y="769227"/>
            <a:ext cx="89065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Distribution for continuous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1F412-5944-17FD-6D61-F59E7F8970E1}"/>
              </a:ext>
            </a:extLst>
          </p:cNvPr>
          <p:cNvSpPr txBox="1"/>
          <p:nvPr/>
        </p:nvSpPr>
        <p:spPr>
          <a:xfrm>
            <a:off x="568411" y="2166643"/>
            <a:ext cx="5049943" cy="268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dirty="0"/>
              <a:t>More of the continuous features are close to normal distribution. For example, </a:t>
            </a:r>
            <a:r>
              <a:rPr lang="en-US" b="0" dirty="0" err="1"/>
              <a:t>mean_platet</a:t>
            </a:r>
            <a:r>
              <a:rPr lang="en-US" b="0" dirty="0"/>
              <a:t>, red </a:t>
            </a:r>
            <a:r>
              <a:rPr lang="en-US" b="0" dirty="0" err="1"/>
              <a:t>blood_cells</a:t>
            </a:r>
            <a:r>
              <a:rPr lang="en-US" b="0" dirty="0"/>
              <a:t>, monocytes etc.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b="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However, some of them are right, and some of them are left skewed. As an example, lymphocytes is right skewed, and hematocrit is left-skewed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75870FF-261E-42FD-8603-6329C4DF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85" y="3096372"/>
            <a:ext cx="2391342" cy="144024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80D595B-5F8E-4512-D022-04661886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357" y="2237009"/>
            <a:ext cx="2390738" cy="1426818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F889CAC-F8C5-2094-2A37-FC57CDFF7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357" y="3970779"/>
            <a:ext cx="2390738" cy="14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5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234168" y="769227"/>
            <a:ext cx="89065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Outlier Treatment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917AC52-1186-D3BA-E764-242DE2CFAD2D}"/>
              </a:ext>
            </a:extLst>
          </p:cNvPr>
          <p:cNvSpPr txBox="1">
            <a:spLocks/>
          </p:cNvSpPr>
          <p:nvPr/>
        </p:nvSpPr>
        <p:spPr>
          <a:xfrm>
            <a:off x="0" y="2395538"/>
            <a:ext cx="4868863" cy="1638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There are a few outliers in each numerical features, except for patient age. I decided the remove the data with 95% confidence level.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7F3DB96-51D8-A15A-6029-658F6568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693" y="1562069"/>
            <a:ext cx="3435993" cy="21987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F416625-972A-F21D-36BA-BF4878E57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367" y="1562069"/>
            <a:ext cx="3329106" cy="2145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BC3229-A115-89FE-8FC5-BB3C03D3A5E4}"/>
              </a:ext>
            </a:extLst>
          </p:cNvPr>
          <p:cNvSpPr txBox="1"/>
          <p:nvPr/>
        </p:nvSpPr>
        <p:spPr>
          <a:xfrm>
            <a:off x="6207012" y="3848730"/>
            <a:ext cx="92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B49CB"/>
                </a:solidFill>
              </a:rPr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425ED-A1A1-2290-F4D8-4D01085C69C8}"/>
              </a:ext>
            </a:extLst>
          </p:cNvPr>
          <p:cNvSpPr txBox="1"/>
          <p:nvPr/>
        </p:nvSpPr>
        <p:spPr>
          <a:xfrm>
            <a:off x="9868281" y="3880420"/>
            <a:ext cx="756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B49CB"/>
                </a:solidFill>
              </a:rPr>
              <a:t>After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C718105A-DF73-6F91-0AE0-94AAA013B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504" y="4269020"/>
            <a:ext cx="3329106" cy="1804138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0DDABBD0-ECEA-D917-17DC-47BDBBC97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693" y="4238039"/>
            <a:ext cx="3589888" cy="19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3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BA8A42-9F66-D221-3DAB-D289DBDADC14}"/>
              </a:ext>
            </a:extLst>
          </p:cNvPr>
          <p:cNvSpPr txBox="1">
            <a:spLocks/>
          </p:cNvSpPr>
          <p:nvPr/>
        </p:nvSpPr>
        <p:spPr>
          <a:xfrm>
            <a:off x="191296" y="997729"/>
            <a:ext cx="53321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Correlation between features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D7694C6-34FB-00EA-4C9A-97580CA3F6E3}"/>
              </a:ext>
            </a:extLst>
          </p:cNvPr>
          <p:cNvSpPr txBox="1">
            <a:spLocks/>
          </p:cNvSpPr>
          <p:nvPr/>
        </p:nvSpPr>
        <p:spPr>
          <a:xfrm>
            <a:off x="1" y="1699839"/>
            <a:ext cx="552347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Red blood cells and </a:t>
            </a:r>
            <a:r>
              <a:rPr lang="en-US" sz="1600" dirty="0" err="1"/>
              <a:t>haemoglobin</a:t>
            </a:r>
            <a:r>
              <a:rPr lang="en-US" sz="1600" dirty="0"/>
              <a:t> have a positive correlation of 0.86. </a:t>
            </a:r>
            <a:r>
              <a:rPr lang="en-US" sz="1600" dirty="0" err="1"/>
              <a:t>Haemoglobin</a:t>
            </a:r>
            <a:r>
              <a:rPr lang="en-US" sz="1600" dirty="0"/>
              <a:t>, a protein rich in iron that gives blood its red color, is found in red blood cells.</a:t>
            </a:r>
          </a:p>
          <a:p>
            <a:pPr algn="just"/>
            <a:r>
              <a:rPr lang="en-US" sz="1600" dirty="0"/>
              <a:t>Hematocrit and </a:t>
            </a:r>
            <a:r>
              <a:rPr lang="en-US" sz="1600" dirty="0" err="1"/>
              <a:t>haemoglobin</a:t>
            </a:r>
            <a:r>
              <a:rPr lang="en-US" sz="1600" dirty="0"/>
              <a:t> have a positive correlation of 0.96. Red blood cell measures like </a:t>
            </a:r>
            <a:r>
              <a:rPr lang="en-US" sz="1600" dirty="0" err="1"/>
              <a:t>haemoglobin</a:t>
            </a:r>
            <a:r>
              <a:rPr lang="en-US" sz="1600" dirty="0"/>
              <a:t> and hematocrit identify dietary deficits, acute diseases, and long-term medical disorders.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9CF35-5C8A-C9C5-8BEB-A22EC4C9E119}"/>
              </a:ext>
            </a:extLst>
          </p:cNvPr>
          <p:cNvSpPr txBox="1"/>
          <p:nvPr/>
        </p:nvSpPr>
        <p:spPr>
          <a:xfrm>
            <a:off x="106394" y="3953808"/>
            <a:ext cx="55794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n-US" sz="1600" b="0" dirty="0">
                <a:effectLst/>
              </a:rPr>
            </a:br>
            <a:r>
              <a:rPr lang="en-US" sz="1600" dirty="0"/>
              <a:t>Not </a:t>
            </a:r>
            <a:r>
              <a:rPr lang="en-US" sz="1600" b="0" dirty="0">
                <a:effectLst/>
              </a:rPr>
              <a:t>: </a:t>
            </a:r>
            <a:r>
              <a:rPr lang="en-US" sz="1600" dirty="0"/>
              <a:t>We</a:t>
            </a:r>
            <a:r>
              <a:rPr lang="en-US" sz="1600" b="0" dirty="0">
                <a:effectLst/>
              </a:rPr>
              <a:t> shall be careful about the collinearity in statistics. When predictor variables in the same regression model are highly-correlated, they cannot independently predict the value of the dependent variable.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BF1F-FBED-956F-304F-F458612C51A5}"/>
              </a:ext>
            </a:extLst>
          </p:cNvPr>
          <p:cNvSpPr txBox="1"/>
          <p:nvPr/>
        </p:nvSpPr>
        <p:spPr>
          <a:xfrm>
            <a:off x="6096000" y="4691118"/>
            <a:ext cx="60678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</a:rPr>
              <a:t>Abs values higher than 0.85 must be taken into account for collinearity. </a:t>
            </a:r>
          </a:p>
          <a:p>
            <a:br>
              <a:rPr lang="en-US" sz="1600" b="0" dirty="0">
                <a:effectLst/>
              </a:rPr>
            </a:br>
            <a:r>
              <a:rPr lang="en-US" sz="1600" b="1" dirty="0">
                <a:solidFill>
                  <a:srgbClr val="FF0000"/>
                </a:solidFill>
                <a:effectLst/>
              </a:rPr>
              <a:t>hemoglobin and hematocrit and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red_blood_cells</a:t>
            </a:r>
            <a:endParaRPr lang="en-US" sz="1600" b="1" dirty="0">
              <a:solidFill>
                <a:srgbClr val="FF0000"/>
              </a:solidFill>
              <a:effectLst/>
            </a:endParaRPr>
          </a:p>
          <a:p>
            <a:r>
              <a:rPr lang="en-US" sz="1600" b="1" dirty="0" err="1">
                <a:solidFill>
                  <a:srgbClr val="FF0000"/>
                </a:solidFill>
                <a:effectLst/>
              </a:rPr>
              <a:t>mean_corpuscular_volume</a:t>
            </a:r>
            <a:r>
              <a:rPr lang="en-US" sz="1600" b="1" dirty="0">
                <a:solidFill>
                  <a:srgbClr val="FF0000"/>
                </a:solidFill>
                <a:effectLst/>
              </a:rPr>
              <a:t>_(mcv) and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mean_corpuscular_hemoglobin</a:t>
            </a:r>
            <a:r>
              <a:rPr lang="en-US" sz="1600" b="1" dirty="0">
                <a:solidFill>
                  <a:srgbClr val="FF0000"/>
                </a:solidFill>
                <a:effectLst/>
              </a:rPr>
              <a:t>_(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mch</a:t>
            </a:r>
            <a:r>
              <a:rPr lang="en-US" sz="1600" b="1" dirty="0">
                <a:solidFill>
                  <a:srgbClr val="FF0000"/>
                </a:solidFill>
                <a:effectLst/>
              </a:rPr>
              <a:t>)</a:t>
            </a:r>
          </a:p>
        </p:txBody>
      </p:sp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43830B41-E111-7642-4AEE-C84A5B2C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68" y="400313"/>
            <a:ext cx="6471977" cy="41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8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BA8A42-9F66-D221-3DAB-D289DBDADC14}"/>
              </a:ext>
            </a:extLst>
          </p:cNvPr>
          <p:cNvSpPr txBox="1">
            <a:spLocks/>
          </p:cNvSpPr>
          <p:nvPr/>
        </p:nvSpPr>
        <p:spPr>
          <a:xfrm>
            <a:off x="191296" y="997729"/>
            <a:ext cx="53321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Platelets and Eosinophils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9084A-8993-9EE2-AC46-120B8ED01EFB}"/>
              </a:ext>
            </a:extLst>
          </p:cNvPr>
          <p:cNvSpPr txBox="1"/>
          <p:nvPr/>
        </p:nvSpPr>
        <p:spPr>
          <a:xfrm>
            <a:off x="367874" y="1739060"/>
            <a:ext cx="5148451" cy="1810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Most of the positive cases remain in the area where both platelets and eosinophils are negative.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 indication of COVID at certain areas.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Red circle stands for the area where low eosinophils and low platelets count exist. 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5EE5E0F-C48C-31C7-A15A-70ADF8D7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68" y="210583"/>
            <a:ext cx="6127017" cy="40285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E752331-11C6-E7F3-7FEB-C2253FE2F8E5}"/>
              </a:ext>
            </a:extLst>
          </p:cNvPr>
          <p:cNvSpPr/>
          <p:nvPr/>
        </p:nvSpPr>
        <p:spPr>
          <a:xfrm rot="5400000">
            <a:off x="5451505" y="1804674"/>
            <a:ext cx="2610059" cy="1410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4809C-E0FD-742E-6E52-2834B4766110}"/>
              </a:ext>
            </a:extLst>
          </p:cNvPr>
          <p:cNvSpPr txBox="1"/>
          <p:nvPr/>
        </p:nvSpPr>
        <p:spPr>
          <a:xfrm>
            <a:off x="298333" y="4109581"/>
            <a:ext cx="11117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platelet count is associated with increased risk of severe disease and mortality in patients with COVID-19. 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solidFill>
                  <a:srgbClr val="0B49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sz="1600" i="0" u="none" strike="noStrike" dirty="0" err="1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Delshad</a:t>
            </a:r>
            <a:r>
              <a:rPr lang="en-US" sz="1600" i="0" u="none" strike="noStrike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i="0" u="none" strike="noStrike" dirty="0" err="1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Mahda</a:t>
            </a:r>
            <a:r>
              <a:rPr lang="en-US" sz="1600" i="0" u="none" strike="noStrike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 al. "Platelets in the perspective of COVID-19; pathophysiology of thrombocytopenia and its implication as prognostic and therapeutic opportunity." </a:t>
            </a:r>
            <a:r>
              <a:rPr lang="en-US" sz="1600" i="1" u="none" strike="noStrike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immunopharmacology</a:t>
            </a:r>
            <a:r>
              <a:rPr lang="en-US" sz="1600" i="0" u="none" strike="noStrike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99 (2021): 107995.</a:t>
            </a:r>
            <a:endParaRPr lang="en-US" sz="1600" dirty="0">
              <a:solidFill>
                <a:srgbClr val="0B49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CA7B2-B65A-4CE8-441A-470D8152CE43}"/>
              </a:ext>
            </a:extLst>
          </p:cNvPr>
          <p:cNvSpPr txBox="1"/>
          <p:nvPr/>
        </p:nvSpPr>
        <p:spPr>
          <a:xfrm>
            <a:off x="298333" y="5099163"/>
            <a:ext cx="11505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Eosinophil levels were significantly lower in patients with critical disease, when compared to those with moderate and severe diseases. </a:t>
            </a:r>
            <a:r>
              <a:rPr lang="en-US" sz="1600" b="0" i="0" u="none" strike="noStrike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Yan, </a:t>
            </a:r>
            <a:r>
              <a:rPr lang="en-US" sz="1600" b="0" i="0" u="none" strike="noStrike" dirty="0" err="1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Bingdi</a:t>
            </a:r>
            <a:r>
              <a:rPr lang="en-US" sz="1600" b="0" i="0" u="none" strike="noStrike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 al. "Relationship between blood eosinophil levels and COVID-19 mortality." </a:t>
            </a:r>
            <a:r>
              <a:rPr lang="en-US" sz="1600" b="0" i="1" u="none" strike="noStrike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 Allergy Organization Journal</a:t>
            </a:r>
            <a:r>
              <a:rPr lang="en-US" sz="1600" b="0" i="0" u="none" strike="noStrike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14.3 (2021): 100521.</a:t>
            </a:r>
            <a:endParaRPr lang="en-US" sz="1600" b="1" dirty="0">
              <a:solidFill>
                <a:srgbClr val="0B49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2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F29286F-6DEA-CD48-129C-536EEE3F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787" y="1166191"/>
            <a:ext cx="6363083" cy="46940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ED44D-2613-FCEC-AEB2-C0720D813F7E}"/>
              </a:ext>
            </a:extLst>
          </p:cNvPr>
          <p:cNvSpPr txBox="1"/>
          <p:nvPr/>
        </p:nvSpPr>
        <p:spPr>
          <a:xfrm>
            <a:off x="94129" y="2228671"/>
            <a:ext cx="55277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These are two examples of points where both positive and negative covid instances are evenly distributed along the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 indication of COVID at certain areas.</a:t>
            </a:r>
            <a:endParaRPr lang="en-US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1E79E-FED1-A6EC-4D82-F28869BBBAD0}"/>
              </a:ext>
            </a:extLst>
          </p:cNvPr>
          <p:cNvSpPr txBox="1"/>
          <p:nvPr/>
        </p:nvSpPr>
        <p:spPr>
          <a:xfrm>
            <a:off x="9123703" y="4167663"/>
            <a:ext cx="2763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effectLst/>
                <a:latin typeface="Menlo" panose="020B0609030804020204" pitchFamily="49" charset="0"/>
              </a:rPr>
              <a:t>Evenly distributed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254552-8962-1547-7A0A-16DE2714C899}"/>
              </a:ext>
            </a:extLst>
          </p:cNvPr>
          <p:cNvSpPr txBox="1">
            <a:spLocks/>
          </p:cNvSpPr>
          <p:nvPr/>
        </p:nvSpPr>
        <p:spPr>
          <a:xfrm>
            <a:off x="191296" y="997729"/>
            <a:ext cx="590470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Lymphocytes and Hematocrit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52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DBC56F-E205-9E89-16CC-21108E59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40" y="577789"/>
            <a:ext cx="6677732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ED44D-2613-FCEC-AEB2-C0720D813F7E}"/>
              </a:ext>
            </a:extLst>
          </p:cNvPr>
          <p:cNvSpPr txBox="1"/>
          <p:nvPr/>
        </p:nvSpPr>
        <p:spPr>
          <a:xfrm>
            <a:off x="94129" y="2228671"/>
            <a:ext cx="5173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b="0" dirty="0">
                <a:effectLst/>
              </a:rPr>
              <a:t>asophils and leukocytes are not well correlated, but positive covid cases exist more in the negative leukocyte's values.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7E4603-CC0E-66D1-FF8D-002EA3A1BA07}"/>
              </a:ext>
            </a:extLst>
          </p:cNvPr>
          <p:cNvSpPr txBox="1">
            <a:spLocks/>
          </p:cNvSpPr>
          <p:nvPr/>
        </p:nvSpPr>
        <p:spPr>
          <a:xfrm>
            <a:off x="191296" y="997729"/>
            <a:ext cx="590470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Basophils and Leukocytes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1DBAED-C5B6-376D-729E-513CBEE589A4}"/>
              </a:ext>
            </a:extLst>
          </p:cNvPr>
          <p:cNvSpPr/>
          <p:nvPr/>
        </p:nvSpPr>
        <p:spPr>
          <a:xfrm rot="5400000">
            <a:off x="4931011" y="2028351"/>
            <a:ext cx="3413737" cy="1742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78758-3502-7541-8538-50AD40669827}"/>
              </a:ext>
            </a:extLst>
          </p:cNvPr>
          <p:cNvSpPr txBox="1"/>
          <p:nvPr/>
        </p:nvSpPr>
        <p:spPr>
          <a:xfrm>
            <a:off x="2417786" y="3429000"/>
            <a:ext cx="344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FF0000"/>
                </a:solidFill>
                <a:effectLst/>
              </a:rPr>
              <a:t>More covid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FBC20-E09D-640E-F2DE-3D25820B7C6A}"/>
              </a:ext>
            </a:extLst>
          </p:cNvPr>
          <p:cNvSpPr txBox="1"/>
          <p:nvPr/>
        </p:nvSpPr>
        <p:spPr>
          <a:xfrm>
            <a:off x="94129" y="4988031"/>
            <a:ext cx="120978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dirty="0">
                <a:solidFill>
                  <a:srgbClr val="FF0000"/>
                </a:solidFill>
                <a:effectLst/>
              </a:rPr>
              <a:t>Previous studies in the first analysis showed significantly lower leukocyte, neutrophil and platelet counts in COVID-19 pneumonia.</a:t>
            </a:r>
          </a:p>
          <a:p>
            <a:r>
              <a:rPr lang="en-US" sz="1600" b="1" dirty="0">
                <a:solidFill>
                  <a:srgbClr val="0B49CB"/>
                </a:solidFill>
              </a:rPr>
              <a:t>Ref :</a:t>
            </a:r>
            <a:r>
              <a:rPr lang="en-US" sz="1600" b="1" i="0" u="none" strike="noStrike" dirty="0">
                <a:solidFill>
                  <a:srgbClr val="0B49CB"/>
                </a:solidFill>
                <a:effectLst/>
              </a:rPr>
              <a:t> Soraya, Gita Vita, and </a:t>
            </a:r>
            <a:r>
              <a:rPr lang="en-US" sz="1600" b="1" i="0" u="none" strike="noStrike" dirty="0" err="1">
                <a:solidFill>
                  <a:srgbClr val="0B49CB"/>
                </a:solidFill>
                <a:effectLst/>
              </a:rPr>
              <a:t>Zulvikar</a:t>
            </a:r>
            <a:r>
              <a:rPr lang="en-US" sz="1600" b="1" i="0" u="none" strike="noStrike" dirty="0">
                <a:solidFill>
                  <a:srgbClr val="0B49CB"/>
                </a:solidFill>
                <a:effectLst/>
              </a:rPr>
              <a:t> </a:t>
            </a:r>
            <a:r>
              <a:rPr lang="en-US" sz="1600" b="1" i="0" u="none" strike="noStrike" dirty="0" err="1">
                <a:solidFill>
                  <a:srgbClr val="0B49CB"/>
                </a:solidFill>
                <a:effectLst/>
              </a:rPr>
              <a:t>Syambani</a:t>
            </a:r>
            <a:r>
              <a:rPr lang="en-US" sz="1600" b="1" i="0" u="none" strike="noStrike" dirty="0">
                <a:solidFill>
                  <a:srgbClr val="0B49CB"/>
                </a:solidFill>
                <a:effectLst/>
              </a:rPr>
              <a:t> </a:t>
            </a:r>
            <a:r>
              <a:rPr lang="en-US" sz="1600" b="1" i="0" u="none" strike="noStrike" dirty="0" err="1">
                <a:solidFill>
                  <a:srgbClr val="0B49CB"/>
                </a:solidFill>
                <a:effectLst/>
              </a:rPr>
              <a:t>Ulhaq</a:t>
            </a:r>
            <a:r>
              <a:rPr lang="en-US" sz="1600" b="1" i="0" u="none" strike="noStrike" dirty="0">
                <a:solidFill>
                  <a:srgbClr val="0B49CB"/>
                </a:solidFill>
                <a:effectLst/>
              </a:rPr>
              <a:t>. "Crucial laboratory parameters in COVID-19 diagnosis and prognosis: an updated meta-analysis." </a:t>
            </a:r>
            <a:r>
              <a:rPr lang="en-US" sz="1600" b="1" i="1" u="none" strike="noStrike" dirty="0" err="1">
                <a:solidFill>
                  <a:srgbClr val="0B49CB"/>
                </a:solidFill>
                <a:effectLst/>
              </a:rPr>
              <a:t>Medicina</a:t>
            </a:r>
            <a:r>
              <a:rPr lang="en-US" sz="1600" b="1" i="1" u="none" strike="noStrike" dirty="0">
                <a:solidFill>
                  <a:srgbClr val="0B49CB"/>
                </a:solidFill>
                <a:effectLst/>
              </a:rPr>
              <a:t> </a:t>
            </a:r>
            <a:r>
              <a:rPr lang="en-US" sz="1600" b="1" i="1" u="none" strike="noStrike" dirty="0" err="1">
                <a:solidFill>
                  <a:srgbClr val="0B49CB"/>
                </a:solidFill>
                <a:effectLst/>
              </a:rPr>
              <a:t>clinica</a:t>
            </a:r>
            <a:r>
              <a:rPr lang="en-US" sz="1600" b="1" i="0" u="none" strike="noStrike" dirty="0">
                <a:solidFill>
                  <a:srgbClr val="0B49CB"/>
                </a:solidFill>
                <a:effectLst/>
              </a:rPr>
              <a:t> 155.4 (2020): 143-151.</a:t>
            </a:r>
            <a:endParaRPr lang="en-US" sz="1600" b="1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6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7E4603-CC0E-66D1-FF8D-002EA3A1BA07}"/>
              </a:ext>
            </a:extLst>
          </p:cNvPr>
          <p:cNvSpPr txBox="1">
            <a:spLocks/>
          </p:cNvSpPr>
          <p:nvPr/>
        </p:nvSpPr>
        <p:spPr>
          <a:xfrm>
            <a:off x="191296" y="997729"/>
            <a:ext cx="51095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Results: Predictive Analysis</a:t>
            </a:r>
          </a:p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(Classification)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E3F6-D131-DE90-69E0-C1607631715F}"/>
              </a:ext>
            </a:extLst>
          </p:cNvPr>
          <p:cNvSpPr txBox="1"/>
          <p:nvPr/>
        </p:nvSpPr>
        <p:spPr>
          <a:xfrm>
            <a:off x="191296" y="4446085"/>
            <a:ext cx="11807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49CB"/>
                </a:solidFill>
                <a:effectLst/>
              </a:rPr>
              <a:t>Imputation was applied and multicollinearity </a:t>
            </a:r>
            <a:r>
              <a:rPr lang="en-US" b="1" dirty="0">
                <a:solidFill>
                  <a:srgbClr val="0B49CB"/>
                </a:solidFill>
              </a:rPr>
              <a:t>was removed using “variance inflation factor” from the statsmodels library.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49CB"/>
                </a:solidFill>
              </a:rPr>
              <a:t>Precision-Recall Curve was used in SVM and Logistic Regression.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49CB"/>
                </a:solidFill>
              </a:rPr>
              <a:t>Tuning with best set of parameters was applied to improve overall performance.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779E454-F213-8375-826E-64370F7FD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22444"/>
              </p:ext>
            </p:extLst>
          </p:nvPr>
        </p:nvGraphicFramePr>
        <p:xfrm>
          <a:off x="1056389" y="2188589"/>
          <a:ext cx="10079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281">
                  <a:extLst>
                    <a:ext uri="{9D8B030D-6E8A-4147-A177-3AD203B41FA5}">
                      <a16:colId xmlns:a16="http://schemas.microsoft.com/office/drawing/2014/main" val="3593749068"/>
                    </a:ext>
                  </a:extLst>
                </a:gridCol>
                <a:gridCol w="1393407">
                  <a:extLst>
                    <a:ext uri="{9D8B030D-6E8A-4147-A177-3AD203B41FA5}">
                      <a16:colId xmlns:a16="http://schemas.microsoft.com/office/drawing/2014/main" val="306143738"/>
                    </a:ext>
                  </a:extLst>
                </a:gridCol>
                <a:gridCol w="2015844">
                  <a:extLst>
                    <a:ext uri="{9D8B030D-6E8A-4147-A177-3AD203B41FA5}">
                      <a16:colId xmlns:a16="http://schemas.microsoft.com/office/drawing/2014/main" val="3846539672"/>
                    </a:ext>
                  </a:extLst>
                </a:gridCol>
                <a:gridCol w="2015844">
                  <a:extLst>
                    <a:ext uri="{9D8B030D-6E8A-4147-A177-3AD203B41FA5}">
                      <a16:colId xmlns:a16="http://schemas.microsoft.com/office/drawing/2014/main" val="2753336807"/>
                    </a:ext>
                  </a:extLst>
                </a:gridCol>
                <a:gridCol w="2015844">
                  <a:extLst>
                    <a:ext uri="{9D8B030D-6E8A-4147-A177-3AD203B41FA5}">
                      <a16:colId xmlns:a16="http://schemas.microsoft.com/office/drawing/2014/main" val="2960283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0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B49CB"/>
                          </a:solidFill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B49CB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2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B49CB"/>
                          </a:solidFill>
                        </a:rPr>
                        <a:t>SVM (RBF Kernel)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B49CB"/>
                          </a:solidFill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B49CB"/>
                          </a:solidFill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B49CB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B49CB"/>
                          </a:solidFill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9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0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6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04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7E4603-CC0E-66D1-FF8D-002EA3A1BA07}"/>
              </a:ext>
            </a:extLst>
          </p:cNvPr>
          <p:cNvSpPr txBox="1">
            <a:spLocks/>
          </p:cNvSpPr>
          <p:nvPr/>
        </p:nvSpPr>
        <p:spPr>
          <a:xfrm>
            <a:off x="191296" y="997729"/>
            <a:ext cx="5904704" cy="596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</a:p>
          <a:p>
            <a:pPr algn="ctr">
              <a:spcAft>
                <a:spcPts val="600"/>
              </a:spcAft>
            </a:pPr>
            <a:endParaRPr 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5498E-B638-CAED-830F-FBB93BCB5BB0}"/>
              </a:ext>
            </a:extLst>
          </p:cNvPr>
          <p:cNvSpPr txBox="1"/>
          <p:nvPr/>
        </p:nvSpPr>
        <p:spPr>
          <a:xfrm>
            <a:off x="98854" y="2167151"/>
            <a:ext cx="6178378" cy="2071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Observations: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B49CB"/>
                </a:solidFill>
                <a:cs typeface="Arial" panose="020B0604020202020204" pitchFamily="34" charset="0"/>
              </a:rPr>
              <a:t>Corpuslar</a:t>
            </a:r>
            <a:r>
              <a:rPr lang="en-US" sz="1600" b="1" dirty="0">
                <a:solidFill>
                  <a:srgbClr val="0B49CB"/>
                </a:solidFill>
                <a:cs typeface="Arial" panose="020B0604020202020204" pitchFamily="34" charset="0"/>
              </a:rPr>
              <a:t> add = </a:t>
            </a:r>
            <a:r>
              <a:rPr lang="en-US" sz="1600" b="1" dirty="0" err="1">
                <a:solidFill>
                  <a:srgbClr val="0B49CB"/>
                </a:solidFill>
                <a:effectLst/>
                <a:cs typeface="Arial" panose="020B0604020202020204" pitchFamily="34" charset="0"/>
              </a:rPr>
              <a:t>mean_corpuscular_volume</a:t>
            </a:r>
            <a:r>
              <a:rPr lang="en-US" sz="1600" b="1" dirty="0">
                <a:solidFill>
                  <a:srgbClr val="0B49CB"/>
                </a:solidFill>
                <a:effectLst/>
                <a:cs typeface="Arial" panose="020B0604020202020204" pitchFamily="34" charset="0"/>
              </a:rPr>
              <a:t>_(mcv)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B49CB"/>
                </a:solidFill>
                <a:cs typeface="Arial" panose="020B0604020202020204" pitchFamily="34" charset="0"/>
              </a:rPr>
              <a:t>+ </a:t>
            </a:r>
            <a:r>
              <a:rPr lang="en-US" sz="1600" b="1" dirty="0" err="1">
                <a:solidFill>
                  <a:srgbClr val="0B49CB"/>
                </a:solidFill>
                <a:effectLst/>
                <a:cs typeface="Arial" panose="020B0604020202020204" pitchFamily="34" charset="0"/>
              </a:rPr>
              <a:t>mean_corpuscular_hemoglobin</a:t>
            </a:r>
            <a:r>
              <a:rPr lang="en-US" sz="1600" b="1" dirty="0">
                <a:solidFill>
                  <a:srgbClr val="0B49CB"/>
                </a:solidFill>
                <a:effectLst/>
                <a:cs typeface="Arial" panose="020B0604020202020204" pitchFamily="34" charset="0"/>
              </a:rPr>
              <a:t>_(</a:t>
            </a:r>
            <a:r>
              <a:rPr lang="en-US" sz="1600" b="1" dirty="0" err="1">
                <a:solidFill>
                  <a:srgbClr val="0B49CB"/>
                </a:solidFill>
                <a:effectLst/>
                <a:cs typeface="Arial" panose="020B0604020202020204" pitchFamily="34" charset="0"/>
              </a:rPr>
              <a:t>mch</a:t>
            </a:r>
            <a:r>
              <a:rPr lang="en-US" sz="1600" b="1" dirty="0">
                <a:solidFill>
                  <a:srgbClr val="0B49CB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B49CB"/>
              </a:solidFill>
              <a:cs typeface="Arial" panose="020B0604020202020204" pitchFamily="34" charset="0"/>
            </a:endParaRP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B49CB"/>
                </a:solidFill>
                <a:effectLst/>
                <a:cs typeface="Arial" panose="020B0604020202020204" pitchFamily="34" charset="0"/>
              </a:rPr>
              <a:t>8 features cover 79 of total feature importance. Others include the rest of the features such as </a:t>
            </a:r>
            <a:r>
              <a:rPr lang="en-US" sz="1600" b="1" dirty="0">
                <a:solidFill>
                  <a:srgbClr val="0B49CB"/>
                </a:solidFill>
                <a:cs typeface="Arial" panose="020B0604020202020204" pitchFamily="34" charset="0"/>
              </a:rPr>
              <a:t>lymphocytes, basophils, </a:t>
            </a:r>
            <a:r>
              <a:rPr lang="en-US" sz="1600" b="1" dirty="0" err="1">
                <a:solidFill>
                  <a:srgbClr val="0B49CB"/>
                </a:solidFill>
                <a:cs typeface="Arial" panose="020B0604020202020204" pitchFamily="34" charset="0"/>
              </a:rPr>
              <a:t>red_blood_cells</a:t>
            </a:r>
            <a:r>
              <a:rPr lang="en-US" sz="1600" b="1" dirty="0">
                <a:solidFill>
                  <a:srgbClr val="0B49CB"/>
                </a:solidFill>
                <a:cs typeface="Arial" panose="020B0604020202020204" pitchFamily="34" charset="0"/>
              </a:rPr>
              <a:t>…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5912F42-195A-4E72-D793-4843BB633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27" r="13379"/>
          <a:stretch/>
        </p:blipFill>
        <p:spPr>
          <a:xfrm>
            <a:off x="5814671" y="1132454"/>
            <a:ext cx="6186033" cy="43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679F-73FB-CBC1-EBCF-AF67D77C014C}"/>
              </a:ext>
            </a:extLst>
          </p:cNvPr>
          <p:cNvSpPr txBox="1">
            <a:spLocks/>
          </p:cNvSpPr>
          <p:nvPr/>
        </p:nvSpPr>
        <p:spPr>
          <a:xfrm>
            <a:off x="1121028" y="948706"/>
            <a:ext cx="791945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Conclusions and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D0E94-F8DB-201E-2009-5A8C2CF62525}"/>
              </a:ext>
            </a:extLst>
          </p:cNvPr>
          <p:cNvSpPr txBox="1"/>
          <p:nvPr/>
        </p:nvSpPr>
        <p:spPr>
          <a:xfrm>
            <a:off x="402566" y="1906979"/>
            <a:ext cx="113868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SVM with RBF kernel has good recall of 0.82 among all the models with and precision of 0.82. </a:t>
            </a:r>
            <a:r>
              <a:rPr lang="en-US" b="1" dirty="0">
                <a:solidFill>
                  <a:srgbClr val="0B49CB"/>
                </a:solidFill>
              </a:rPr>
              <a:t>We recommend the deployment of this model among all other models because hospital will make right predictions as well as spend less time and budget with using this model.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advise better data collection methods, </a:t>
            </a:r>
            <a:r>
              <a:rPr lang="en-US" b="1" dirty="0">
                <a:solidFill>
                  <a:srgbClr val="0B49CB"/>
                </a:solidFill>
              </a:rPr>
              <a:t>especially in Leukocytes, eosinophils, rhinovirus, </a:t>
            </a:r>
            <a:r>
              <a:rPr lang="en-US" b="1" dirty="0" err="1">
                <a:solidFill>
                  <a:srgbClr val="0B49CB"/>
                </a:solidFill>
              </a:rPr>
              <a:t>plateles</a:t>
            </a:r>
            <a:r>
              <a:rPr lang="en-US" b="1" dirty="0">
                <a:solidFill>
                  <a:srgbClr val="0B49CB"/>
                </a:solidFill>
              </a:rPr>
              <a:t> and monocytes, </a:t>
            </a:r>
            <a:r>
              <a:rPr lang="en-US" dirty="0"/>
              <a:t>because only a small number of features overall had missing values of less than 76 %. This caused us to train our model on sparse data and have overfitting issues with trainset frequently.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0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67BC1D36-6470-CB97-9973-1BB6D52BC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5712"/>
            <a:ext cx="44924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accent2"/>
                </a:solidFill>
                <a:latin typeface="Arial Black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accent2"/>
                </a:solidFill>
                <a:latin typeface="Arial Black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accent2"/>
                </a:solidFill>
                <a:latin typeface="Arial Black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accent2"/>
                </a:solidFill>
                <a:latin typeface="Arial Black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accent2"/>
                </a:solidFill>
                <a:latin typeface="Arial Black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5400" b="1" dirty="0">
                <a:solidFill>
                  <a:srgbClr val="1C7DDB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Thank You </a:t>
            </a:r>
            <a:r>
              <a:rPr lang="en-US" altLang="zh-CN" sz="5400" b="1" dirty="0">
                <a:solidFill>
                  <a:srgbClr val="1C7DDB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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C7DDB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muratkosmanoglu@gmail.com</a:t>
            </a:r>
            <a:endParaRPr lang="en-US" altLang="zh-CN" sz="2000" b="1" dirty="0">
              <a:solidFill>
                <a:srgbClr val="1C7DDB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5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28913" y="1696382"/>
            <a:ext cx="7162142" cy="351292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34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34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34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34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Conclusions and Recommendations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Abadi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4741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fld id="{5075537C-CA84-1446-933C-8E9D027F92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116F55-BAC3-7CBF-763C-635538359A86}"/>
              </a:ext>
            </a:extLst>
          </p:cNvPr>
          <p:cNvSpPr txBox="1">
            <a:spLocks/>
          </p:cNvSpPr>
          <p:nvPr/>
        </p:nvSpPr>
        <p:spPr>
          <a:xfrm>
            <a:off x="958696" y="1523999"/>
            <a:ext cx="10399485" cy="4903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400"/>
              </a:spcBef>
              <a:buFont typeface="+mj-lt"/>
              <a:buAutoNum type="alphaUcPeriod"/>
            </a:pP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+mn-lt"/>
              </a:rPr>
              <a:t>Project background and context</a:t>
            </a:r>
          </a:p>
          <a:p>
            <a:pPr marL="914400" lvl="1" indent="-457200" algn="just">
              <a:lnSpc>
                <a:spcPct val="16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+mn-lt"/>
              </a:rPr>
              <a:t>The exponential rise in the number of COVID cases threatened to overwhelm health systems worldwide with a demand for hospitalization and for ICU beds far above the capacity.</a:t>
            </a:r>
          </a:p>
          <a:p>
            <a:pPr marL="914400" lvl="1" indent="-457200" algn="just">
              <a:lnSpc>
                <a:spcPct val="16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+mn-lt"/>
              </a:rPr>
              <a:t>Testing every case with some mild symptoms, would be impractical in the context of an overburdened health system with the potential limitation to performing tests for the detection of SARS-CoV-2</a:t>
            </a:r>
          </a:p>
          <a:p>
            <a:pPr marL="457200" indent="-457200">
              <a:spcBef>
                <a:spcPts val="1400"/>
              </a:spcBef>
              <a:buFont typeface="+mj-lt"/>
              <a:buAutoNum type="alphaUcPeriod"/>
            </a:pPr>
            <a:r>
              <a:rPr lang="en-US" sz="2100" b="1" dirty="0">
                <a:solidFill>
                  <a:schemeClr val="accent3">
                    <a:lumMod val="25000"/>
                  </a:schemeClr>
                </a:solidFill>
                <a:latin typeface="+mn-lt"/>
              </a:rPr>
              <a:t>Problems you want to find answers</a:t>
            </a:r>
          </a:p>
          <a:p>
            <a:pPr marL="914400" lvl="1" indent="-457200" algn="just">
              <a:lnSpc>
                <a:spcPct val="16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+mn-lt"/>
              </a:rPr>
              <a:t>Based on the laboratory tests collected from the suspected cases, improve a classification model that predicts the chances of being positive/negative for covid19 </a:t>
            </a:r>
          </a:p>
          <a:p>
            <a:pPr marL="914400" lvl="1" indent="-457200" algn="just">
              <a:lnSpc>
                <a:spcPct val="16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+mn-lt"/>
              </a:rPr>
              <a:t>What features could influence in the acceptance of patient into hospital?</a:t>
            </a:r>
          </a:p>
          <a:p>
            <a:pPr marL="457200" indent="-457200">
              <a:spcBef>
                <a:spcPts val="1400"/>
              </a:spcBef>
              <a:buFont typeface="+mj-lt"/>
              <a:buAutoNum type="arabicPeriod"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457200" indent="-457200">
              <a:spcBef>
                <a:spcPts val="1400"/>
              </a:spcBef>
              <a:buFont typeface="+mj-lt"/>
              <a:buAutoNum type="alphaUcPeriod"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spcBef>
                <a:spcPts val="1400"/>
              </a:spcBef>
              <a:buFont typeface="+mj-lt"/>
              <a:buAutoNum type="arabicPeriod"/>
            </a:pPr>
            <a:endParaRPr lang="en-US" sz="18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476892-700F-EE1A-3291-08EFFD652E64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Abadi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9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fld id="{5075537C-CA84-1446-933C-8E9D027F92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476892-700F-EE1A-3291-08EFFD652E64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Abadi"/>
              </a:rPr>
              <a:t>Data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C813-DBAF-FCBF-127D-84E8E254E2EA}"/>
              </a:ext>
            </a:extLst>
          </p:cNvPr>
          <p:cNvSpPr txBox="1">
            <a:spLocks/>
          </p:cNvSpPr>
          <p:nvPr/>
        </p:nvSpPr>
        <p:spPr>
          <a:xfrm>
            <a:off x="282575" y="1717187"/>
            <a:ext cx="1190942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b="1" dirty="0"/>
              <a:t>Describe how data sets were collected. </a:t>
            </a:r>
          </a:p>
          <a:p>
            <a:pPr marL="0" indent="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The data was gathered using a combination of API queries from Hospital </a:t>
            </a:r>
            <a:r>
              <a:rPr lang="en-US" dirty="0" err="1"/>
              <a:t>Israelita</a:t>
            </a:r>
            <a:r>
              <a:rPr lang="en-US" dirty="0"/>
              <a:t> Albert Einstein. There are 5644 rows and 111 columns.  The summary of the </a:t>
            </a:r>
            <a:r>
              <a:rPr lang="en-US" dirty="0" err="1"/>
              <a:t>dataframe</a:t>
            </a:r>
            <a:r>
              <a:rPr lang="en-US" dirty="0"/>
              <a:t> for nine column is shown below.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			</a:t>
            </a:r>
            <a:r>
              <a:rPr lang="en-US" sz="2200" b="1" dirty="0"/>
              <a:t>Hospital </a:t>
            </a:r>
            <a:r>
              <a:rPr lang="en-US" sz="2200" b="1" dirty="0" err="1"/>
              <a:t>Israelita</a:t>
            </a:r>
            <a:r>
              <a:rPr lang="en-US" sz="2200" b="1" dirty="0"/>
              <a:t> Albert Einstein </a:t>
            </a: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API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endParaRPr lang="en-US" sz="2200" b="1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endParaRPr lang="en-US" sz="2200" b="1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			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11B8BA-3BB0-A0CB-58E2-96A03C09E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45776"/>
              </p:ext>
            </p:extLst>
          </p:nvPr>
        </p:nvGraphicFramePr>
        <p:xfrm>
          <a:off x="282575" y="3933757"/>
          <a:ext cx="11626848" cy="1722120"/>
        </p:xfrm>
        <a:graphic>
          <a:graphicData uri="http://schemas.openxmlformats.org/drawingml/2006/table">
            <a:tbl>
              <a:tblPr/>
              <a:tblGrid>
                <a:gridCol w="1291872">
                  <a:extLst>
                    <a:ext uri="{9D8B030D-6E8A-4147-A177-3AD203B41FA5}">
                      <a16:colId xmlns:a16="http://schemas.microsoft.com/office/drawing/2014/main" val="956085167"/>
                    </a:ext>
                  </a:extLst>
                </a:gridCol>
                <a:gridCol w="1291872">
                  <a:extLst>
                    <a:ext uri="{9D8B030D-6E8A-4147-A177-3AD203B41FA5}">
                      <a16:colId xmlns:a16="http://schemas.microsoft.com/office/drawing/2014/main" val="4151999518"/>
                    </a:ext>
                  </a:extLst>
                </a:gridCol>
                <a:gridCol w="1291872">
                  <a:extLst>
                    <a:ext uri="{9D8B030D-6E8A-4147-A177-3AD203B41FA5}">
                      <a16:colId xmlns:a16="http://schemas.microsoft.com/office/drawing/2014/main" val="1545649710"/>
                    </a:ext>
                  </a:extLst>
                </a:gridCol>
                <a:gridCol w="1291872">
                  <a:extLst>
                    <a:ext uri="{9D8B030D-6E8A-4147-A177-3AD203B41FA5}">
                      <a16:colId xmlns:a16="http://schemas.microsoft.com/office/drawing/2014/main" val="2038890400"/>
                    </a:ext>
                  </a:extLst>
                </a:gridCol>
                <a:gridCol w="1291872">
                  <a:extLst>
                    <a:ext uri="{9D8B030D-6E8A-4147-A177-3AD203B41FA5}">
                      <a16:colId xmlns:a16="http://schemas.microsoft.com/office/drawing/2014/main" val="2589555039"/>
                    </a:ext>
                  </a:extLst>
                </a:gridCol>
                <a:gridCol w="1291872">
                  <a:extLst>
                    <a:ext uri="{9D8B030D-6E8A-4147-A177-3AD203B41FA5}">
                      <a16:colId xmlns:a16="http://schemas.microsoft.com/office/drawing/2014/main" val="1073388265"/>
                    </a:ext>
                  </a:extLst>
                </a:gridCol>
                <a:gridCol w="1291872">
                  <a:extLst>
                    <a:ext uri="{9D8B030D-6E8A-4147-A177-3AD203B41FA5}">
                      <a16:colId xmlns:a16="http://schemas.microsoft.com/office/drawing/2014/main" val="705520023"/>
                    </a:ext>
                  </a:extLst>
                </a:gridCol>
                <a:gridCol w="1291872">
                  <a:extLst>
                    <a:ext uri="{9D8B030D-6E8A-4147-A177-3AD203B41FA5}">
                      <a16:colId xmlns:a16="http://schemas.microsoft.com/office/drawing/2014/main" val="2247501936"/>
                    </a:ext>
                  </a:extLst>
                </a:gridCol>
                <a:gridCol w="1291872">
                  <a:extLst>
                    <a:ext uri="{9D8B030D-6E8A-4147-A177-3AD203B41FA5}">
                      <a16:colId xmlns:a16="http://schemas.microsoft.com/office/drawing/2014/main" val="3250161510"/>
                    </a:ext>
                  </a:extLst>
                </a:gridCol>
              </a:tblGrid>
              <a:tr h="1296511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Patient 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Patient age quantile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SARS-Cov-2 exam result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Patient </a:t>
                      </a:r>
                      <a:r>
                        <a:rPr lang="en-US" dirty="0" err="1">
                          <a:effectLst/>
                        </a:rPr>
                        <a:t>addmited</a:t>
                      </a:r>
                      <a:r>
                        <a:rPr lang="en-US" dirty="0">
                          <a:effectLst/>
                        </a:rPr>
                        <a:t> to regular ward (1=yes, 0=no)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Patient addmited to semi-intensive unit (1=yes, 0=no)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Patient addmited to intensive care unit (1=yes, 0=no)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Hematocrit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Hemoglobin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Platelets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41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234168" y="769227"/>
            <a:ext cx="109014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lvl="1">
              <a:lnSpc>
                <a:spcPct val="100000"/>
              </a:lnSpc>
              <a:spcBef>
                <a:spcPts val="1400"/>
              </a:spcBef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Analysis: Data pre-processing (Discrete Features)</a:t>
            </a:r>
            <a:endParaRPr lang="en-US" sz="3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FC16C6-975E-E454-5AE1-C3404D90C553}"/>
              </a:ext>
            </a:extLst>
          </p:cNvPr>
          <p:cNvSpPr txBox="1"/>
          <p:nvPr/>
        </p:nvSpPr>
        <p:spPr>
          <a:xfrm>
            <a:off x="537461" y="1946703"/>
            <a:ext cx="1097280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000" b="1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 categorical 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 with variable 5 and less than 5.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several missing values, ranging from </a:t>
            </a:r>
            <a:r>
              <a:rPr lang="en-US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%76 to %100.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values of more than </a:t>
            </a:r>
            <a:r>
              <a:rPr lang="en-US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90% 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were removed.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76FD6-2B79-76C4-A19E-C3874B6E12F6}"/>
              </a:ext>
            </a:extLst>
          </p:cNvPr>
          <p:cNvSpPr txBox="1"/>
          <p:nvPr/>
        </p:nvSpPr>
        <p:spPr>
          <a:xfrm>
            <a:off x="6274726" y="409735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result, 22 columns were left.</a:t>
            </a:r>
          </a:p>
        </p:txBody>
      </p:sp>
    </p:spTree>
    <p:extLst>
      <p:ext uri="{BB962C8B-B14F-4D97-AF65-F5344CB8AC3E}">
        <p14:creationId xmlns:p14="http://schemas.microsoft.com/office/powerpoint/2010/main" val="64073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234168" y="769227"/>
            <a:ext cx="89065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Distribution of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B52A0A-D1BC-F9B7-0962-149E9B90B9CD}"/>
              </a:ext>
            </a:extLst>
          </p:cNvPr>
          <p:cNvSpPr txBox="1">
            <a:spLocks/>
          </p:cNvSpPr>
          <p:nvPr/>
        </p:nvSpPr>
        <p:spPr>
          <a:xfrm>
            <a:off x="234168" y="1946703"/>
            <a:ext cx="5034808" cy="1990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number of cases of COVID reported as both positive and negative were analyzed.</a:t>
            </a:r>
          </a:p>
          <a:p>
            <a:pPr marL="0" indent="0">
              <a:lnSpc>
                <a:spcPct val="120000"/>
              </a:lnSpc>
              <a:buClr>
                <a:schemeClr val="accent1"/>
              </a:buClr>
              <a:buSzPct val="100000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DC6ACC14-0F13-FF76-7180-F738BE27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55" y="1270658"/>
            <a:ext cx="6735945" cy="3115374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649E9DF-D267-6CE3-E9EE-19814019A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42986"/>
              </p:ext>
            </p:extLst>
          </p:nvPr>
        </p:nvGraphicFramePr>
        <p:xfrm>
          <a:off x="1557868" y="478763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52946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467607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84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1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89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234168" y="769227"/>
            <a:ext cx="89065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Distribution of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BA7A07-757A-CB9E-AF87-929198C4EBD1}"/>
              </a:ext>
            </a:extLst>
          </p:cNvPr>
          <p:cNvSpPr txBox="1">
            <a:spLocks/>
          </p:cNvSpPr>
          <p:nvPr/>
        </p:nvSpPr>
        <p:spPr>
          <a:xfrm>
            <a:off x="697670" y="1555738"/>
            <a:ext cx="5862175" cy="2101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ll the discrete features were analyzed.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Bordetella and parafiluenza_1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were never detected.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The distribution of rhinoviruses and enteroviruses between the two groups is "relatively" more equal.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Negative cases dominate significantly for other categories.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10000"/>
              </a:lnSpc>
              <a:buClr>
                <a:schemeClr val="accent1"/>
              </a:buClr>
              <a:buSzPct val="100000"/>
              <a:buNone/>
            </a:pPr>
            <a:endParaRPr lang="en-US" sz="18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73C99C0B-9ACF-3674-93E1-F545E9A6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1" y="4041554"/>
            <a:ext cx="2760735" cy="1852139"/>
          </a:xfrm>
          <a:prstGeom prst="rect">
            <a:avLst/>
          </a:prstGeom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D72B8075-5804-8503-6CD1-6E7569A7C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646" y="880371"/>
            <a:ext cx="2354316" cy="1567557"/>
          </a:xfrm>
          <a:prstGeom prst="rect">
            <a:avLst/>
          </a:prstGeom>
        </p:spPr>
      </p:pic>
      <p:pic>
        <p:nvPicPr>
          <p:cNvPr id="11" name="Picture 10" descr="Shape, square&#10;&#10;Description automatically generated">
            <a:extLst>
              <a:ext uri="{FF2B5EF4-FFF2-40B4-BE49-F238E27FC236}">
                <a16:creationId xmlns:a16="http://schemas.microsoft.com/office/drawing/2014/main" id="{9F8F550A-A402-4717-6B94-2E09B8D18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25" y="4052537"/>
            <a:ext cx="2750356" cy="1852139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FAD20E8-C52D-835B-D017-AD3FDC791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671" y="973606"/>
            <a:ext cx="2410710" cy="1605106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F3F8FB80-F926-040B-21C9-2CEF5BC9F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8541" y="2512042"/>
            <a:ext cx="2423011" cy="1656866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91A15CE-CE88-88F8-D02C-71B57AA1D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7717" y="4320076"/>
            <a:ext cx="2483964" cy="1692161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8F8FC17-1BE9-BE7F-8685-9AEBE6E2F6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8029" y="4320077"/>
            <a:ext cx="2401579" cy="1605106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F0BEC64D-92E7-C709-334C-0D629784FA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8029" y="2624463"/>
            <a:ext cx="2376686" cy="15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5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234168" y="769227"/>
            <a:ext cx="89065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rPr>
              <a:t>Bivariate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043E61E-A949-2A28-5303-45CFAF7E34DD}"/>
              </a:ext>
            </a:extLst>
          </p:cNvPr>
          <p:cNvSpPr txBox="1">
            <a:spLocks/>
          </p:cNvSpPr>
          <p:nvPr/>
        </p:nvSpPr>
        <p:spPr>
          <a:xfrm>
            <a:off x="0" y="1543050"/>
            <a:ext cx="6004188" cy="21890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400" b="1" dirty="0"/>
              <a:t>A </a:t>
            </a:r>
            <a:r>
              <a:rPr lang="en-US" sz="1400" b="1" dirty="0" err="1"/>
              <a:t>stripplot</a:t>
            </a:r>
            <a:r>
              <a:rPr lang="en-US" sz="1400" b="1" dirty="0"/>
              <a:t> is a fantastic way to demonstrate which attributes are associated with positive sars-cov-2_exam_result. </a:t>
            </a:r>
          </a:p>
          <a:p>
            <a:pPr algn="just">
              <a:lnSpc>
                <a:spcPct val="110000"/>
              </a:lnSpc>
            </a:pPr>
            <a:r>
              <a:rPr lang="en-US" sz="1400" b="1" dirty="0"/>
              <a:t>COVID results were invariably negative when some attributes such as the </a:t>
            </a:r>
            <a:r>
              <a:rPr lang="en-US" sz="1400" b="1" dirty="0" err="1"/>
              <a:t>influenza_a</a:t>
            </a:r>
            <a:r>
              <a:rPr lang="en-US" sz="1400" b="1" dirty="0"/>
              <a:t>, parainfluenza_1, coronavirus_hku1, rhinovirus and parainfluenza_3 were detected. These characteristics may serve as excellent indicators of a patient's absence of a COVID positive case.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15A91-1C1C-B6F3-7576-C44495EFF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498" y="206161"/>
            <a:ext cx="6099597" cy="57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234168" y="769227"/>
            <a:ext cx="946588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lvl="1" algn="ctr">
              <a:lnSpc>
                <a:spcPct val="100000"/>
              </a:lnSpc>
              <a:spcBef>
                <a:spcPts val="1400"/>
              </a:spcBef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Data pre-processing (Continuous Features)</a:t>
            </a:r>
            <a:endParaRPr lang="en-US" sz="3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849" y="137408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075537C-CA84-1446-933C-8E9D027F920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186E56-4EAD-874F-B949-6253801F951A}"/>
              </a:ext>
            </a:extLst>
          </p:cNvPr>
          <p:cNvSpPr txBox="1">
            <a:spLocks/>
          </p:cNvSpPr>
          <p:nvPr/>
        </p:nvSpPr>
        <p:spPr>
          <a:xfrm>
            <a:off x="5962021" y="2106349"/>
            <a:ext cx="517359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225B4-723A-D6D3-5E30-4C327F0A6335}"/>
              </a:ext>
            </a:extLst>
          </p:cNvPr>
          <p:cNvSpPr txBox="1"/>
          <p:nvPr/>
        </p:nvSpPr>
        <p:spPr>
          <a:xfrm>
            <a:off x="537461" y="1946703"/>
            <a:ext cx="10972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several missing values, ranging from </a:t>
            </a:r>
            <a:r>
              <a:rPr lang="en-US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%89 to %100.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/>
              <a:t>Missing values of more than </a:t>
            </a:r>
            <a:r>
              <a:rPr lang="en-US" sz="2000" b="1" dirty="0">
                <a:solidFill>
                  <a:srgbClr val="FF0000"/>
                </a:solidFill>
              </a:rPr>
              <a:t>90% </a:t>
            </a:r>
            <a:r>
              <a:rPr lang="en-US" sz="2000" b="0" dirty="0"/>
              <a:t>were removed.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9B54C-4F88-5F52-F38B-2DD175231A57}"/>
              </a:ext>
            </a:extLst>
          </p:cNvPr>
          <p:cNvSpPr txBox="1"/>
          <p:nvPr/>
        </p:nvSpPr>
        <p:spPr>
          <a:xfrm>
            <a:off x="6089374" y="3470856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result, </a:t>
            </a:r>
            <a:r>
              <a:rPr lang="en-US" b="1" dirty="0">
                <a:solidFill>
                  <a:srgbClr val="0B49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800" b="1" dirty="0">
                <a:solidFill>
                  <a:srgbClr val="0B49C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columns were left.</a:t>
            </a:r>
          </a:p>
        </p:txBody>
      </p:sp>
    </p:spTree>
    <p:extLst>
      <p:ext uri="{BB962C8B-B14F-4D97-AF65-F5344CB8AC3E}">
        <p14:creationId xmlns:p14="http://schemas.microsoft.com/office/powerpoint/2010/main" val="18457297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80a141d-92ca-4d3d-9308-f7e7b1d44ce8"/>
    <ds:schemaRef ds:uri="http://purl.org/dc/dcmitype/"/>
    <ds:schemaRef ds:uri="http://www.w3.org/XML/1998/namespace"/>
    <ds:schemaRef ds:uri="155be751-a274-42e8-93fb-f39d3b9bccc8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Words>1234</Words>
  <Application>Microsoft Macintosh PowerPoint</Application>
  <PresentationFormat>Widescreen</PresentationFormat>
  <Paragraphs>167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Abadi</vt:lpstr>
      <vt:lpstr>Arial</vt:lpstr>
      <vt:lpstr>Calibri</vt:lpstr>
      <vt:lpstr>Calibri Light</vt:lpstr>
      <vt:lpstr>Gill Sans MT</vt:lpstr>
      <vt:lpstr>IBM Plex Mono SemiBold</vt:lpstr>
      <vt:lpstr>Menlo</vt:lpstr>
      <vt:lpstr>Times New Roman</vt:lpstr>
      <vt:lpstr>Custom Design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Murat Kucukosmanoglu</cp:lastModifiedBy>
  <cp:revision>311</cp:revision>
  <cp:lastPrinted>2022-10-08T03:51:10Z</cp:lastPrinted>
  <dcterms:created xsi:type="dcterms:W3CDTF">2021-04-29T18:58:34Z</dcterms:created>
  <dcterms:modified xsi:type="dcterms:W3CDTF">2022-10-11T02:13:33Z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