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9" r:id="rId4"/>
    <p:sldId id="256" r:id="rId5"/>
    <p:sldId id="260" r:id="rId6"/>
    <p:sldId id="257" r:id="rId7"/>
    <p:sldId id="258" r:id="rId8"/>
    <p:sldId id="261" r:id="rId9"/>
    <p:sldId id="262" r:id="rId10"/>
    <p:sldId id="263" r:id="rId11"/>
    <p:sldId id="264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42EF-3491-BB4F-9AA3-265FFB0D422E}" type="datetimeFigureOut">
              <a:rPr lang="en-US" smtClean="0"/>
              <a:t>10/15/16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microsoft.com/office/2007/relationships/hdphoto" Target="../media/hdphoto8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9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microsoft.com/office/2007/relationships/hdphoto" Target="../media/hdphoto10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microsoft.com/office/2007/relationships/hdphoto" Target="../media/hdphoto4.wdp"/><Relationship Id="rId20" Type="http://schemas.openxmlformats.org/officeDocument/2006/relationships/image" Target="../media/image10.png"/><Relationship Id="rId21" Type="http://schemas.microsoft.com/office/2007/relationships/hdphoto" Target="../media/hdphoto10.wdp"/><Relationship Id="rId22" Type="http://schemas.openxmlformats.org/officeDocument/2006/relationships/image" Target="../media/image11.png"/><Relationship Id="rId10" Type="http://schemas.openxmlformats.org/officeDocument/2006/relationships/image" Target="../media/image5.png"/><Relationship Id="rId11" Type="http://schemas.microsoft.com/office/2007/relationships/hdphoto" Target="../media/hdphoto5.wdp"/><Relationship Id="rId12" Type="http://schemas.openxmlformats.org/officeDocument/2006/relationships/image" Target="../media/image6.png"/><Relationship Id="rId13" Type="http://schemas.microsoft.com/office/2007/relationships/hdphoto" Target="../media/hdphoto6.wdp"/><Relationship Id="rId14" Type="http://schemas.openxmlformats.org/officeDocument/2006/relationships/image" Target="../media/image7.png"/><Relationship Id="rId15" Type="http://schemas.microsoft.com/office/2007/relationships/hdphoto" Target="../media/hdphoto7.wdp"/><Relationship Id="rId16" Type="http://schemas.openxmlformats.org/officeDocument/2006/relationships/image" Target="../media/image8.png"/><Relationship Id="rId17" Type="http://schemas.microsoft.com/office/2007/relationships/hdphoto" Target="../media/hdphoto8.wdp"/><Relationship Id="rId18" Type="http://schemas.openxmlformats.org/officeDocument/2006/relationships/image" Target="../media/image9.png"/><Relationship Id="rId19" Type="http://schemas.microsoft.com/office/2007/relationships/hdphoto" Target="../media/hdphoto9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66" y="103201"/>
            <a:ext cx="336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Instructions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4667" y="778115"/>
            <a:ext cx="7766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Copy/paste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Format Picture: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Brightness: -100%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Contrast: 100%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Scale large photo: width is aircraft length in 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Scale small photo: width is (aircraft length in meters) / (10)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photos as PNG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Citation III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63" b="93671" l="1818" r="99091">
                        <a14:foregroundMark x1="14091" y1="58228" x2="14091" y2="58228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614" t="7658" r="1809" b="13440"/>
          <a:stretch/>
        </p:blipFill>
        <p:spPr>
          <a:xfrm flipH="1">
            <a:off x="153006" y="1417720"/>
            <a:ext cx="15608808" cy="46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5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Falcon 200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1197810"/>
            <a:ext cx="15691104" cy="48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Hawker 800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53006" y="1311713"/>
            <a:ext cx="14209776" cy="47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9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HondaJet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900"/>
            <a:ext cx="11887200" cy="40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005" y="229492"/>
            <a:ext cx="77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SR22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005" y="690235"/>
            <a:ext cx="77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DA42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907" b="84161" l="2548" r="97028">
                        <a14:foregroundMark x1="8068" y1="35714" x2="8068" y2="35714"/>
                        <a14:foregroundMark x1="85563" y1="32609" x2="85563" y2="32609"/>
                        <a14:foregroundMark x1="86200" y1="31988" x2="86200" y2="31988"/>
                        <a14:foregroundMark x1="86624" y1="31056" x2="86624" y2="31056"/>
                        <a14:foregroundMark x1="86837" y1="30124" x2="86837" y2="30124"/>
                        <a14:foregroundMark x1="87473" y1="28571" x2="87473" y2="28571"/>
                        <a14:foregroundMark x1="85138" y1="33851" x2="85138" y2="33851"/>
                        <a14:foregroundMark x1="84501" y1="35093" x2="84501" y2="35093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3284" t="22477" r="3381" b="24865"/>
          <a:stretch/>
        </p:blipFill>
        <p:spPr>
          <a:xfrm flipH="1">
            <a:off x="1871329" y="320193"/>
            <a:ext cx="722376" cy="278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3636" y1="27273" x2="33636" y2="27273"/>
                        <a14:foregroundMark x1="30000" y1="29091" x2="30000" y2="29091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1329" y="777746"/>
            <a:ext cx="777240" cy="1943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005" y="1254354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Turbo Arrow III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73" b="43561" l="1000" r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552" t="4090" r="947" b="58183"/>
          <a:stretch/>
        </p:blipFill>
        <p:spPr>
          <a:xfrm>
            <a:off x="1871329" y="1295441"/>
            <a:ext cx="649224" cy="223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3005" y="1874585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T182T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000" b="92444" l="889" r="99111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1809" t="56301" r="1447" b="9701"/>
          <a:stretch/>
        </p:blipFill>
        <p:spPr>
          <a:xfrm>
            <a:off x="1871329" y="1966664"/>
            <a:ext cx="804672" cy="277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51628" l="2000" r="98000">
                        <a14:foregroundMark x1="74667" y1="19535" x2="74667" y2="19535"/>
                        <a14:foregroundMark x1="76333" y1="21395" x2="76333" y2="21395"/>
                        <a14:foregroundMark x1="50667" y1="21395" x2="50667" y2="21395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3386" r="3948" b="50000"/>
          <a:stretch/>
        </p:blipFill>
        <p:spPr>
          <a:xfrm>
            <a:off x="1871329" y="2438401"/>
            <a:ext cx="749808" cy="2899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005" y="2359013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172SP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000" b="91000" l="1500" r="98000">
                        <a14:backgroundMark x1="29500" y1="52000" x2="29500" y2="52000"/>
                        <a14:backgroundMark x1="27000" y1="49000" x2="27000" y2="49000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256" r="2160"/>
          <a:stretch/>
        </p:blipFill>
        <p:spPr>
          <a:xfrm flipH="1">
            <a:off x="1871329" y="2902097"/>
            <a:ext cx="768096" cy="401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005" y="2880154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B36 Bonanza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198" b="94012" l="0" r="98891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8" r="1323"/>
          <a:stretch/>
        </p:blipFill>
        <p:spPr bwMode="auto">
          <a:xfrm>
            <a:off x="1871329" y="3522881"/>
            <a:ext cx="1892808" cy="60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3005" y="3638619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Challenger 601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063" b="93671" l="1818" r="99091">
                        <a14:foregroundMark x1="14091" y1="58228" x2="14091" y2="58228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614" t="7658" r="1809" b="13440"/>
          <a:stretch/>
        </p:blipFill>
        <p:spPr>
          <a:xfrm flipH="1">
            <a:off x="1871329" y="4331041"/>
            <a:ext cx="1563624" cy="4635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3005" y="4331041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Citation III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1329" y="5057429"/>
            <a:ext cx="1572768" cy="48755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005" y="4946835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Falcon 200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3005" y="5640961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HondaJet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1329" y="6383646"/>
            <a:ext cx="1417320" cy="4712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3005" y="6288283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Hawker 800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42675" y="5808397"/>
            <a:ext cx="1188720" cy="4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006" y="229492"/>
            <a:ext cx="77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SR22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907" b="84161" l="2548" r="97028">
                        <a14:foregroundMark x1="8068" y1="35714" x2="8068" y2="35714"/>
                        <a14:foregroundMark x1="85563" y1="32609" x2="85563" y2="32609"/>
                        <a14:foregroundMark x1="86200" y1="31988" x2="86200" y2="31988"/>
                        <a14:foregroundMark x1="86624" y1="31056" x2="86624" y2="31056"/>
                        <a14:foregroundMark x1="86837" y1="30124" x2="86837" y2="30124"/>
                        <a14:foregroundMark x1="87473" y1="28571" x2="87473" y2="28571"/>
                        <a14:foregroundMark x1="85138" y1="33851" x2="85138" y2="33851"/>
                        <a14:foregroundMark x1="84501" y1="35093" x2="84501" y2="35093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3284" t="22477" r="3381" b="24865"/>
          <a:stretch/>
        </p:blipFill>
        <p:spPr>
          <a:xfrm flipH="1">
            <a:off x="128356" y="2637443"/>
            <a:ext cx="7242048" cy="27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1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DA42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636" y1="27273" x2="33636" y2="27273"/>
                        <a14:foregroundMark x1="30000" y1="29091" x2="30000" y2="29091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7203" y="2549984"/>
            <a:ext cx="7799832" cy="1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7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Turbo Arrow III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" b="43561" l="1000" r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552" t="4090" r="947" b="58183"/>
          <a:stretch/>
        </p:blipFill>
        <p:spPr>
          <a:xfrm>
            <a:off x="68580" y="2552700"/>
            <a:ext cx="6492240" cy="22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8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00" b="92444" l="889" r="99111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1809" t="56301" r="1447" b="9701"/>
          <a:stretch/>
        </p:blipFill>
        <p:spPr>
          <a:xfrm>
            <a:off x="153006" y="2659381"/>
            <a:ext cx="8083296" cy="27851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T182T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5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51628" l="2000" r="98000">
                        <a14:foregroundMark x1="74667" y1="19535" x2="74667" y2="19535"/>
                        <a14:foregroundMark x1="76333" y1="21395" x2="76333" y2="21395"/>
                        <a14:foregroundMark x1="50667" y1="21395" x2="50667" y2="21395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3386" r="3948" b="50000"/>
          <a:stretch/>
        </p:blipFill>
        <p:spPr>
          <a:xfrm>
            <a:off x="297180" y="2438401"/>
            <a:ext cx="7525512" cy="2910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B36 Bonanza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1000" l="1500" r="98000">
                        <a14:backgroundMark x1="29500" y1="52000" x2="29500" y2="52000"/>
                        <a14:backgroundMark x1="27000" y1="49000" x2="27000" y2="49000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256" r="2160"/>
          <a:stretch/>
        </p:blipFill>
        <p:spPr>
          <a:xfrm flipH="1">
            <a:off x="189498" y="1955800"/>
            <a:ext cx="7662672" cy="40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Challenger 601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98" b="94012" l="0" r="98891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8" r="1323"/>
          <a:stretch/>
        </p:blipFill>
        <p:spPr bwMode="auto">
          <a:xfrm>
            <a:off x="153006" y="1045494"/>
            <a:ext cx="18955512" cy="601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53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85</Words>
  <Application>Microsoft Macintosh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9</cp:revision>
  <dcterms:created xsi:type="dcterms:W3CDTF">2016-10-12T10:40:32Z</dcterms:created>
  <dcterms:modified xsi:type="dcterms:W3CDTF">2016-10-15T11:40:52Z</dcterms:modified>
</cp:coreProperties>
</file>